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6"/>
  </p:notesMasterIdLst>
  <p:handoutMasterIdLst>
    <p:handoutMasterId r:id="rId67"/>
  </p:handoutMasterIdLst>
  <p:sldIdLst>
    <p:sldId id="502" r:id="rId2"/>
    <p:sldId id="501" r:id="rId3"/>
    <p:sldId id="496" r:id="rId4"/>
    <p:sldId id="497" r:id="rId5"/>
    <p:sldId id="503" r:id="rId6"/>
    <p:sldId id="309" r:id="rId7"/>
    <p:sldId id="417" r:id="rId8"/>
    <p:sldId id="462" r:id="rId9"/>
    <p:sldId id="499" r:id="rId10"/>
    <p:sldId id="504" r:id="rId11"/>
    <p:sldId id="418" r:id="rId12"/>
    <p:sldId id="419" r:id="rId13"/>
    <p:sldId id="494" r:id="rId14"/>
    <p:sldId id="495" r:id="rId15"/>
    <p:sldId id="498" r:id="rId16"/>
    <p:sldId id="428" r:id="rId17"/>
    <p:sldId id="411" r:id="rId18"/>
    <p:sldId id="451" r:id="rId19"/>
    <p:sldId id="452" r:id="rId20"/>
    <p:sldId id="449" r:id="rId21"/>
    <p:sldId id="408" r:id="rId22"/>
    <p:sldId id="465" r:id="rId23"/>
    <p:sldId id="466" r:id="rId24"/>
    <p:sldId id="438" r:id="rId25"/>
    <p:sldId id="440" r:id="rId26"/>
    <p:sldId id="442" r:id="rId27"/>
    <p:sldId id="439" r:id="rId28"/>
    <p:sldId id="444" r:id="rId29"/>
    <p:sldId id="445" r:id="rId30"/>
    <p:sldId id="427" r:id="rId31"/>
    <p:sldId id="468" r:id="rId32"/>
    <p:sldId id="469" r:id="rId33"/>
    <p:sldId id="467" r:id="rId34"/>
    <p:sldId id="470" r:id="rId35"/>
    <p:sldId id="471" r:id="rId36"/>
    <p:sldId id="320" r:id="rId37"/>
    <p:sldId id="416" r:id="rId38"/>
    <p:sldId id="414" r:id="rId39"/>
    <p:sldId id="472" r:id="rId40"/>
    <p:sldId id="412" r:id="rId41"/>
    <p:sldId id="404" r:id="rId42"/>
    <p:sldId id="446" r:id="rId43"/>
    <p:sldId id="429" r:id="rId44"/>
    <p:sldId id="431" r:id="rId45"/>
    <p:sldId id="447" r:id="rId46"/>
    <p:sldId id="448" r:id="rId47"/>
    <p:sldId id="473" r:id="rId48"/>
    <p:sldId id="474" r:id="rId49"/>
    <p:sldId id="475" r:id="rId50"/>
    <p:sldId id="476" r:id="rId51"/>
    <p:sldId id="477" r:id="rId52"/>
    <p:sldId id="478" r:id="rId53"/>
    <p:sldId id="479" r:id="rId54"/>
    <p:sldId id="480" r:id="rId55"/>
    <p:sldId id="490" r:id="rId56"/>
    <p:sldId id="491" r:id="rId57"/>
    <p:sldId id="492" r:id="rId58"/>
    <p:sldId id="493" r:id="rId59"/>
    <p:sldId id="481" r:id="rId60"/>
    <p:sldId id="486" r:id="rId61"/>
    <p:sldId id="482" r:id="rId62"/>
    <p:sldId id="484" r:id="rId63"/>
    <p:sldId id="485" r:id="rId64"/>
    <p:sldId id="423" r:id="rId65"/>
  </p:sldIdLst>
  <p:sldSz cx="9144000" cy="6858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ECFF"/>
    <a:srgbClr val="FF9999"/>
    <a:srgbClr val="FF99CC"/>
    <a:srgbClr val="CC99FF"/>
    <a:srgbClr val="0000FF"/>
    <a:srgbClr val="99FFCC"/>
    <a:srgbClr val="00CCFF"/>
    <a:srgbClr val="1B1B1B"/>
    <a:srgbClr val="C7DCAC"/>
    <a:srgbClr val="FF3B3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88" autoAdjust="0"/>
    <p:restoredTop sz="94787" autoAdjust="0"/>
  </p:normalViewPr>
  <p:slideViewPr>
    <p:cSldViewPr>
      <p:cViewPr varScale="1">
        <p:scale>
          <a:sx n="100" d="100"/>
          <a:sy n="100" d="100"/>
        </p:scale>
        <p:origin x="318" y="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handoutMaster" Target="handoutMasters/handout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EC9A79F-481C-4F65-8E01-9DA5CFDE7B78}" type="doc">
      <dgm:prSet loTypeId="urn:microsoft.com/office/officeart/2005/8/layout/hierarchy3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F2377853-3699-4CA5-8347-09B41D1EBC03}">
      <dgm:prSet phldrT="[텍스트]"/>
      <dgm:spPr/>
      <dgm:t>
        <a:bodyPr/>
        <a:lstStyle/>
        <a:p>
          <a:pPr latinLnBrk="1"/>
          <a:r>
            <a:rPr lang="ko-KR" altLang="en-US" b="1" dirty="0" smtClean="0"/>
            <a:t>영어</a:t>
          </a:r>
          <a:endParaRPr lang="ko-KR" altLang="en-US" b="1" dirty="0"/>
        </a:p>
      </dgm:t>
    </dgm:pt>
    <dgm:pt modelId="{765A7FC0-3AFA-4AB2-AA7C-D8D1960D828E}" type="parTrans" cxnId="{13E676B8-69AB-4A73-85E1-90CF8B8EA241}">
      <dgm:prSet/>
      <dgm:spPr/>
      <dgm:t>
        <a:bodyPr/>
        <a:lstStyle/>
        <a:p>
          <a:pPr latinLnBrk="1"/>
          <a:endParaRPr lang="ko-KR" altLang="en-US"/>
        </a:p>
      </dgm:t>
    </dgm:pt>
    <dgm:pt modelId="{4CB65158-58BA-426E-AA33-99FC12D08DF6}" type="sibTrans" cxnId="{13E676B8-69AB-4A73-85E1-90CF8B8EA241}">
      <dgm:prSet/>
      <dgm:spPr/>
      <dgm:t>
        <a:bodyPr/>
        <a:lstStyle/>
        <a:p>
          <a:pPr latinLnBrk="1"/>
          <a:endParaRPr lang="ko-KR" altLang="en-US"/>
        </a:p>
      </dgm:t>
    </dgm:pt>
    <dgm:pt modelId="{BD569208-2BDE-4CCA-B2DB-D4B73F134AAF}">
      <dgm:prSet phldrT="[텍스트]"/>
      <dgm:spPr/>
      <dgm:t>
        <a:bodyPr/>
        <a:lstStyle/>
        <a:p>
          <a:pPr latinLnBrk="1"/>
          <a:r>
            <a:rPr lang="ko-KR" altLang="en-US" b="1" dirty="0" smtClean="0"/>
            <a:t>중국어</a:t>
          </a:r>
          <a:endParaRPr lang="en-US" altLang="ko-KR" b="1" dirty="0" smtClean="0"/>
        </a:p>
      </dgm:t>
    </dgm:pt>
    <dgm:pt modelId="{56C99690-3BB1-4F29-9A97-A90FB2B3ED28}" type="parTrans" cxnId="{8CB812DE-22CA-46FB-B289-9FD0D9250831}">
      <dgm:prSet/>
      <dgm:spPr/>
      <dgm:t>
        <a:bodyPr/>
        <a:lstStyle/>
        <a:p>
          <a:pPr latinLnBrk="1"/>
          <a:endParaRPr lang="ko-KR" altLang="en-US"/>
        </a:p>
      </dgm:t>
    </dgm:pt>
    <dgm:pt modelId="{004B248D-DFDA-419A-AA1D-5437BD399B02}" type="sibTrans" cxnId="{8CB812DE-22CA-46FB-B289-9FD0D9250831}">
      <dgm:prSet/>
      <dgm:spPr/>
      <dgm:t>
        <a:bodyPr/>
        <a:lstStyle/>
        <a:p>
          <a:pPr latinLnBrk="1"/>
          <a:endParaRPr lang="ko-KR" altLang="en-US"/>
        </a:p>
      </dgm:t>
    </dgm:pt>
    <dgm:pt modelId="{646B13BA-0005-4BC5-A18B-D7782922B206}">
      <dgm:prSet phldrT="[텍스트]"/>
      <dgm:spPr/>
      <dgm:t>
        <a:bodyPr/>
        <a:lstStyle/>
        <a:p>
          <a:pPr latinLnBrk="1"/>
          <a:r>
            <a:rPr lang="ko-KR" altLang="en-US" b="1" dirty="0" smtClean="0"/>
            <a:t>일어</a:t>
          </a:r>
          <a:endParaRPr lang="en-US" altLang="ko-KR" b="1" dirty="0" smtClean="0"/>
        </a:p>
      </dgm:t>
    </dgm:pt>
    <dgm:pt modelId="{E4E4C822-4695-4EB5-974E-DAF6443757CA}" type="parTrans" cxnId="{56996E7A-9248-4E8C-8C1D-CFD51552FDBE}">
      <dgm:prSet/>
      <dgm:spPr/>
      <dgm:t>
        <a:bodyPr/>
        <a:lstStyle/>
        <a:p>
          <a:pPr latinLnBrk="1"/>
          <a:endParaRPr lang="ko-KR" altLang="en-US"/>
        </a:p>
      </dgm:t>
    </dgm:pt>
    <dgm:pt modelId="{F0D942E5-D8E9-458E-80DF-629E2B577C60}" type="sibTrans" cxnId="{56996E7A-9248-4E8C-8C1D-CFD51552FDBE}">
      <dgm:prSet/>
      <dgm:spPr/>
      <dgm:t>
        <a:bodyPr/>
        <a:lstStyle/>
        <a:p>
          <a:pPr latinLnBrk="1"/>
          <a:endParaRPr lang="ko-KR" altLang="en-US"/>
        </a:p>
      </dgm:t>
    </dgm:pt>
    <dgm:pt modelId="{009196E3-A76C-40E2-BA7D-654214D5775B}" type="pres">
      <dgm:prSet presAssocID="{2EC9A79F-481C-4F65-8E01-9DA5CFDE7B78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EC18C6EB-CBEB-47E8-B6A0-123465A3F4D7}" type="pres">
      <dgm:prSet presAssocID="{F2377853-3699-4CA5-8347-09B41D1EBC03}" presName="root" presStyleCnt="0"/>
      <dgm:spPr/>
    </dgm:pt>
    <dgm:pt modelId="{87225DA5-8C39-4387-908B-02774A8B2D97}" type="pres">
      <dgm:prSet presAssocID="{F2377853-3699-4CA5-8347-09B41D1EBC03}" presName="rootComposite" presStyleCnt="0"/>
      <dgm:spPr/>
    </dgm:pt>
    <dgm:pt modelId="{C45F0CC0-7A8B-47A5-9D03-70063B4CAB93}" type="pres">
      <dgm:prSet presAssocID="{F2377853-3699-4CA5-8347-09B41D1EBC03}" presName="rootText" presStyleLbl="node1" presStyleIdx="0" presStyleCnt="1" custLinFactNeighborX="-24568" custLinFactNeighborY="40310"/>
      <dgm:spPr/>
      <dgm:t>
        <a:bodyPr/>
        <a:lstStyle/>
        <a:p>
          <a:pPr latinLnBrk="1"/>
          <a:endParaRPr lang="ko-KR" altLang="en-US"/>
        </a:p>
      </dgm:t>
    </dgm:pt>
    <dgm:pt modelId="{40183B5F-B627-42EB-ACB3-32C21F115897}" type="pres">
      <dgm:prSet presAssocID="{F2377853-3699-4CA5-8347-09B41D1EBC03}" presName="rootConnector" presStyleLbl="node1" presStyleIdx="0" presStyleCnt="1"/>
      <dgm:spPr/>
      <dgm:t>
        <a:bodyPr/>
        <a:lstStyle/>
        <a:p>
          <a:pPr latinLnBrk="1"/>
          <a:endParaRPr lang="ko-KR" altLang="en-US"/>
        </a:p>
      </dgm:t>
    </dgm:pt>
    <dgm:pt modelId="{EDD758A2-3693-4690-B22A-C991659BA3E3}" type="pres">
      <dgm:prSet presAssocID="{F2377853-3699-4CA5-8347-09B41D1EBC03}" presName="childShape" presStyleCnt="0"/>
      <dgm:spPr/>
    </dgm:pt>
    <dgm:pt modelId="{05CD68A1-49D4-471A-AE30-48FFB110505E}" type="pres">
      <dgm:prSet presAssocID="{56C99690-3BB1-4F29-9A97-A90FB2B3ED28}" presName="Name13" presStyleLbl="parChTrans1D2" presStyleIdx="0" presStyleCnt="2"/>
      <dgm:spPr/>
      <dgm:t>
        <a:bodyPr/>
        <a:lstStyle/>
        <a:p>
          <a:pPr latinLnBrk="1"/>
          <a:endParaRPr lang="ko-KR" altLang="en-US"/>
        </a:p>
      </dgm:t>
    </dgm:pt>
    <dgm:pt modelId="{F4E5AA1A-CD22-4F1B-A1C5-9D0F2E0E2DD2}" type="pres">
      <dgm:prSet presAssocID="{BD569208-2BDE-4CCA-B2DB-D4B73F134AAF}" presName="childText" presStyleLbl="bgAcc1" presStyleIdx="0" presStyleCnt="2" custScaleX="176102" custScaleY="82003" custLinFactNeighborX="-6131" custLinFactNeighborY="17967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B49248AD-41FA-4D5C-91F7-1C2009D4A978}" type="pres">
      <dgm:prSet presAssocID="{E4E4C822-4695-4EB5-974E-DAF6443757CA}" presName="Name13" presStyleLbl="parChTrans1D2" presStyleIdx="1" presStyleCnt="2"/>
      <dgm:spPr/>
      <dgm:t>
        <a:bodyPr/>
        <a:lstStyle/>
        <a:p>
          <a:pPr latinLnBrk="1"/>
          <a:endParaRPr lang="ko-KR" altLang="en-US"/>
        </a:p>
      </dgm:t>
    </dgm:pt>
    <dgm:pt modelId="{B9D38522-B0AC-429B-ADA0-BD1513F7C737}" type="pres">
      <dgm:prSet presAssocID="{646B13BA-0005-4BC5-A18B-D7782922B206}" presName="childText" presStyleLbl="bgAcc1" presStyleIdx="1" presStyleCnt="2" custScaleX="176101" custScaleY="85666" custLinFactNeighborX="-6131" custLinFactNeighborY="22954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AECE55B6-F7FB-4C44-BFFC-657FC29D0EDE}" type="presOf" srcId="{BD569208-2BDE-4CCA-B2DB-D4B73F134AAF}" destId="{F4E5AA1A-CD22-4F1B-A1C5-9D0F2E0E2DD2}" srcOrd="0" destOrd="0" presId="urn:microsoft.com/office/officeart/2005/8/layout/hierarchy3"/>
    <dgm:cxn modelId="{6014D229-19CE-4F0D-A9BE-2A29D8829BAA}" type="presOf" srcId="{56C99690-3BB1-4F29-9A97-A90FB2B3ED28}" destId="{05CD68A1-49D4-471A-AE30-48FFB110505E}" srcOrd="0" destOrd="0" presId="urn:microsoft.com/office/officeart/2005/8/layout/hierarchy3"/>
    <dgm:cxn modelId="{3F0FE50A-4291-4DB6-82B9-3EC63D30FA99}" type="presOf" srcId="{646B13BA-0005-4BC5-A18B-D7782922B206}" destId="{B9D38522-B0AC-429B-ADA0-BD1513F7C737}" srcOrd="0" destOrd="0" presId="urn:microsoft.com/office/officeart/2005/8/layout/hierarchy3"/>
    <dgm:cxn modelId="{DE7155D7-310C-4877-B018-7D0CE8544FF8}" type="presOf" srcId="{F2377853-3699-4CA5-8347-09B41D1EBC03}" destId="{40183B5F-B627-42EB-ACB3-32C21F115897}" srcOrd="1" destOrd="0" presId="urn:microsoft.com/office/officeart/2005/8/layout/hierarchy3"/>
    <dgm:cxn modelId="{8CB812DE-22CA-46FB-B289-9FD0D9250831}" srcId="{F2377853-3699-4CA5-8347-09B41D1EBC03}" destId="{BD569208-2BDE-4CCA-B2DB-D4B73F134AAF}" srcOrd="0" destOrd="0" parTransId="{56C99690-3BB1-4F29-9A97-A90FB2B3ED28}" sibTransId="{004B248D-DFDA-419A-AA1D-5437BD399B02}"/>
    <dgm:cxn modelId="{13E676B8-69AB-4A73-85E1-90CF8B8EA241}" srcId="{2EC9A79F-481C-4F65-8E01-9DA5CFDE7B78}" destId="{F2377853-3699-4CA5-8347-09B41D1EBC03}" srcOrd="0" destOrd="0" parTransId="{765A7FC0-3AFA-4AB2-AA7C-D8D1960D828E}" sibTransId="{4CB65158-58BA-426E-AA33-99FC12D08DF6}"/>
    <dgm:cxn modelId="{D4598DEE-C565-449A-B8D3-974B76F99D22}" type="presOf" srcId="{2EC9A79F-481C-4F65-8E01-9DA5CFDE7B78}" destId="{009196E3-A76C-40E2-BA7D-654214D5775B}" srcOrd="0" destOrd="0" presId="urn:microsoft.com/office/officeart/2005/8/layout/hierarchy3"/>
    <dgm:cxn modelId="{15D9C6D2-B04B-4EF4-B181-01C933F35D32}" type="presOf" srcId="{F2377853-3699-4CA5-8347-09B41D1EBC03}" destId="{C45F0CC0-7A8B-47A5-9D03-70063B4CAB93}" srcOrd="0" destOrd="0" presId="urn:microsoft.com/office/officeart/2005/8/layout/hierarchy3"/>
    <dgm:cxn modelId="{56996E7A-9248-4E8C-8C1D-CFD51552FDBE}" srcId="{F2377853-3699-4CA5-8347-09B41D1EBC03}" destId="{646B13BA-0005-4BC5-A18B-D7782922B206}" srcOrd="1" destOrd="0" parTransId="{E4E4C822-4695-4EB5-974E-DAF6443757CA}" sibTransId="{F0D942E5-D8E9-458E-80DF-629E2B577C60}"/>
    <dgm:cxn modelId="{96742C87-F052-42E5-AC00-5FE919A79D34}" type="presOf" srcId="{E4E4C822-4695-4EB5-974E-DAF6443757CA}" destId="{B49248AD-41FA-4D5C-91F7-1C2009D4A978}" srcOrd="0" destOrd="0" presId="urn:microsoft.com/office/officeart/2005/8/layout/hierarchy3"/>
    <dgm:cxn modelId="{AC7D32E3-5F97-4C86-A01C-23AFE00E5768}" type="presParOf" srcId="{009196E3-A76C-40E2-BA7D-654214D5775B}" destId="{EC18C6EB-CBEB-47E8-B6A0-123465A3F4D7}" srcOrd="0" destOrd="0" presId="urn:microsoft.com/office/officeart/2005/8/layout/hierarchy3"/>
    <dgm:cxn modelId="{108C2835-B9AE-49DD-BAFB-27E757FFF5C1}" type="presParOf" srcId="{EC18C6EB-CBEB-47E8-B6A0-123465A3F4D7}" destId="{87225DA5-8C39-4387-908B-02774A8B2D97}" srcOrd="0" destOrd="0" presId="urn:microsoft.com/office/officeart/2005/8/layout/hierarchy3"/>
    <dgm:cxn modelId="{E1B51121-9D7C-43CA-95CA-A312FEE5F7AB}" type="presParOf" srcId="{87225DA5-8C39-4387-908B-02774A8B2D97}" destId="{C45F0CC0-7A8B-47A5-9D03-70063B4CAB93}" srcOrd="0" destOrd="0" presId="urn:microsoft.com/office/officeart/2005/8/layout/hierarchy3"/>
    <dgm:cxn modelId="{7D8A9EAF-10D7-4475-8CAE-CDF2C121509E}" type="presParOf" srcId="{87225DA5-8C39-4387-908B-02774A8B2D97}" destId="{40183B5F-B627-42EB-ACB3-32C21F115897}" srcOrd="1" destOrd="0" presId="urn:microsoft.com/office/officeart/2005/8/layout/hierarchy3"/>
    <dgm:cxn modelId="{754849B8-4E1C-4687-8747-A76144DBCCB0}" type="presParOf" srcId="{EC18C6EB-CBEB-47E8-B6A0-123465A3F4D7}" destId="{EDD758A2-3693-4690-B22A-C991659BA3E3}" srcOrd="1" destOrd="0" presId="urn:microsoft.com/office/officeart/2005/8/layout/hierarchy3"/>
    <dgm:cxn modelId="{7AAD6659-6DA1-4190-8FED-A896239200F7}" type="presParOf" srcId="{EDD758A2-3693-4690-B22A-C991659BA3E3}" destId="{05CD68A1-49D4-471A-AE30-48FFB110505E}" srcOrd="0" destOrd="0" presId="urn:microsoft.com/office/officeart/2005/8/layout/hierarchy3"/>
    <dgm:cxn modelId="{40301B37-CDDF-47FD-958B-0557F9F6CB53}" type="presParOf" srcId="{EDD758A2-3693-4690-B22A-C991659BA3E3}" destId="{F4E5AA1A-CD22-4F1B-A1C5-9D0F2E0E2DD2}" srcOrd="1" destOrd="0" presId="urn:microsoft.com/office/officeart/2005/8/layout/hierarchy3"/>
    <dgm:cxn modelId="{87A61791-585A-4061-938E-77B931651D1D}" type="presParOf" srcId="{EDD758A2-3693-4690-B22A-C991659BA3E3}" destId="{B49248AD-41FA-4D5C-91F7-1C2009D4A978}" srcOrd="2" destOrd="0" presId="urn:microsoft.com/office/officeart/2005/8/layout/hierarchy3"/>
    <dgm:cxn modelId="{24055277-C7F1-4B72-A083-F0F6E3D00612}" type="presParOf" srcId="{EDD758A2-3693-4690-B22A-C991659BA3E3}" destId="{B9D38522-B0AC-429B-ADA0-BD1513F7C737}" srcOrd="3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45F0CC0-7A8B-47A5-9D03-70063B4CAB93}">
      <dsp:nvSpPr>
        <dsp:cNvPr id="0" name=""/>
        <dsp:cNvSpPr/>
      </dsp:nvSpPr>
      <dsp:spPr>
        <a:xfrm>
          <a:off x="226276" y="727501"/>
          <a:ext cx="3594224" cy="179711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3825" tIns="82550" rIns="123825" bIns="82550" numCol="1" spcCol="1270" anchor="ctr" anchorCtr="0">
          <a:noAutofit/>
        </a:bodyPr>
        <a:lstStyle/>
        <a:p>
          <a:pPr lvl="0" algn="ctr" defTabSz="2889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6500" b="1" kern="1200" dirty="0" smtClean="0"/>
            <a:t>영어</a:t>
          </a:r>
          <a:endParaRPr lang="ko-KR" altLang="en-US" sz="6500" b="1" kern="1200" dirty="0"/>
        </a:p>
      </dsp:txBody>
      <dsp:txXfrm>
        <a:off x="278912" y="780137"/>
        <a:ext cx="3488952" cy="1691840"/>
      </dsp:txXfrm>
    </dsp:sp>
    <dsp:sp modelId="{05CD68A1-49D4-471A-AE30-48FFB110505E}">
      <dsp:nvSpPr>
        <dsp:cNvPr id="0" name=""/>
        <dsp:cNvSpPr/>
      </dsp:nvSpPr>
      <dsp:spPr>
        <a:xfrm>
          <a:off x="585698" y="2524613"/>
          <a:ext cx="1066161" cy="78459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84592"/>
              </a:lnTo>
              <a:lnTo>
                <a:pt x="1066161" y="784592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4E5AA1A-CD22-4F1B-A1C5-9D0F2E0E2DD2}">
      <dsp:nvSpPr>
        <dsp:cNvPr id="0" name=""/>
        <dsp:cNvSpPr/>
      </dsp:nvSpPr>
      <dsp:spPr>
        <a:xfrm>
          <a:off x="1651860" y="2572363"/>
          <a:ext cx="5063600" cy="147368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76200" rIns="114300" bIns="76200" numCol="1" spcCol="1270" anchor="ctr" anchorCtr="0">
          <a:noAutofit/>
        </a:bodyPr>
        <a:lstStyle/>
        <a:p>
          <a:pPr lvl="0" algn="ctr" defTabSz="2667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6000" b="1" kern="1200" dirty="0" smtClean="0"/>
            <a:t>중국어</a:t>
          </a:r>
          <a:endParaRPr lang="en-US" altLang="ko-KR" sz="6000" b="1" kern="1200" dirty="0" smtClean="0"/>
        </a:p>
      </dsp:txBody>
      <dsp:txXfrm>
        <a:off x="1695023" y="2615526"/>
        <a:ext cx="4977274" cy="1387359"/>
      </dsp:txXfrm>
    </dsp:sp>
    <dsp:sp modelId="{B49248AD-41FA-4D5C-91F7-1C2009D4A978}">
      <dsp:nvSpPr>
        <dsp:cNvPr id="0" name=""/>
        <dsp:cNvSpPr/>
      </dsp:nvSpPr>
      <dsp:spPr>
        <a:xfrm>
          <a:off x="585698" y="2524613"/>
          <a:ext cx="1066161" cy="242066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20668"/>
              </a:lnTo>
              <a:lnTo>
                <a:pt x="1066161" y="2420668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9D38522-B0AC-429B-ADA0-BD1513F7C737}">
      <dsp:nvSpPr>
        <dsp:cNvPr id="0" name=""/>
        <dsp:cNvSpPr/>
      </dsp:nvSpPr>
      <dsp:spPr>
        <a:xfrm>
          <a:off x="1651860" y="4175525"/>
          <a:ext cx="5063572" cy="153951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76200" rIns="114300" bIns="76200" numCol="1" spcCol="1270" anchor="ctr" anchorCtr="0">
          <a:noAutofit/>
        </a:bodyPr>
        <a:lstStyle/>
        <a:p>
          <a:pPr lvl="0" algn="ctr" defTabSz="2667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6000" b="1" kern="1200" dirty="0" smtClean="0"/>
            <a:t>일어</a:t>
          </a:r>
          <a:endParaRPr lang="en-US" altLang="ko-KR" sz="6000" b="1" kern="1200" dirty="0" smtClean="0"/>
        </a:p>
      </dsp:txBody>
      <dsp:txXfrm>
        <a:off x="1696951" y="4220616"/>
        <a:ext cx="4973390" cy="144933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8394391-9E22-4E82-8888-B4301896476C}" type="datetimeFigureOut">
              <a:rPr lang="ko-KR" altLang="en-US" smtClean="0"/>
              <a:pPr/>
              <a:t>2022-02-17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95ED91-BE9D-415A-9093-1605F24EBF7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128496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59A1F9-39DE-4566-ACC9-670CE4428D8E}" type="datetimeFigureOut">
              <a:rPr lang="ko-KR" altLang="en-US" smtClean="0"/>
              <a:pPr/>
              <a:t>2022-02-17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466C0D-E603-47FC-B585-26702A0B86E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975399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CB466C0D-E603-47FC-B585-26702A0B86E9}" type="slidenum">
              <a:rPr lang="en-US" altLang="en-US"/>
              <a:pPr lvl="0">
                <a:defRPr/>
              </a:pPr>
              <a:t>1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359844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CB466C0D-E603-47FC-B585-26702A0B86E9}" type="slidenum">
              <a:rPr lang="en-US" altLang="en-US"/>
              <a:pPr lvl="0">
                <a:defRPr/>
              </a:pPr>
              <a:t>3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745769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CB466C0D-E603-47FC-B585-26702A0B86E9}" type="slidenum">
              <a:rPr lang="en-US" altLang="en-US"/>
              <a:pPr lvl="0">
                <a:defRPr/>
              </a:pPr>
              <a:t>4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272042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466C0D-E603-47FC-B585-26702A0B86E9}" type="slidenum">
              <a:rPr lang="ko-KR" altLang="en-US" smtClean="0"/>
              <a:pPr/>
              <a:t>23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255942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466C0D-E603-47FC-B585-26702A0B86E9}" type="slidenum">
              <a:rPr lang="ko-KR" altLang="en-US" smtClean="0"/>
              <a:pPr/>
              <a:t>52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254232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466C0D-E603-47FC-B585-26702A0B86E9}" type="slidenum">
              <a:rPr lang="ko-KR" altLang="en-US" smtClean="0"/>
              <a:pPr/>
              <a:t>53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7800071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466C0D-E603-47FC-B585-26702A0B86E9}" type="slidenum">
              <a:rPr lang="ko-KR" altLang="en-US" smtClean="0"/>
              <a:pPr/>
              <a:t>54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1119092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466C0D-E603-47FC-B585-26702A0B86E9}" type="slidenum">
              <a:rPr lang="ko-KR" altLang="en-US" smtClean="0"/>
              <a:pPr/>
              <a:t>55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1429886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466C0D-E603-47FC-B585-26702A0B86E9}" type="slidenum">
              <a:rPr lang="ko-KR" altLang="en-US" smtClean="0"/>
              <a:pPr/>
              <a:t>56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1977710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466C0D-E603-47FC-B585-26702A0B86E9}" type="slidenum">
              <a:rPr lang="ko-KR" altLang="en-US" smtClean="0"/>
              <a:pPr/>
              <a:t>57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7643566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466C0D-E603-47FC-B585-26702A0B86E9}" type="slidenum">
              <a:rPr lang="ko-KR" altLang="en-US" smtClean="0"/>
              <a:pPr/>
              <a:t>58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9887581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466C0D-E603-47FC-B585-26702A0B86E9}" type="slidenum">
              <a:rPr lang="ko-KR" altLang="en-US" smtClean="0"/>
              <a:pPr/>
              <a:t>59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6051827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466C0D-E603-47FC-B585-26702A0B86E9}" type="slidenum">
              <a:rPr lang="ko-KR" altLang="en-US" smtClean="0"/>
              <a:pPr/>
              <a:t>60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306815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F8F69-88AA-459D-9BB3-79759DAF2DC8}" type="datetimeFigureOut">
              <a:rPr lang="ko-KR" altLang="en-US" smtClean="0"/>
              <a:pPr/>
              <a:t>2022-02-17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198DC-64DD-474E-ACD4-D0C38E91212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F8F69-88AA-459D-9BB3-79759DAF2DC8}" type="datetimeFigureOut">
              <a:rPr lang="ko-KR" altLang="en-US" smtClean="0"/>
              <a:pPr/>
              <a:t>2022-02-17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198DC-64DD-474E-ACD4-D0C38E91212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F8F69-88AA-459D-9BB3-79759DAF2DC8}" type="datetimeFigureOut">
              <a:rPr lang="ko-KR" altLang="en-US" smtClean="0"/>
              <a:pPr/>
              <a:t>2022-02-17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198DC-64DD-474E-ACD4-D0C38E91212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F8F69-88AA-459D-9BB3-79759DAF2DC8}" type="datetimeFigureOut">
              <a:rPr lang="ko-KR" altLang="en-US" smtClean="0"/>
              <a:pPr/>
              <a:t>2022-02-17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198DC-64DD-474E-ACD4-D0C38E91212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F8F69-88AA-459D-9BB3-79759DAF2DC8}" type="datetimeFigureOut">
              <a:rPr lang="ko-KR" altLang="en-US" smtClean="0"/>
              <a:pPr/>
              <a:t>2022-02-17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198DC-64DD-474E-ACD4-D0C38E91212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F8F69-88AA-459D-9BB3-79759DAF2DC8}" type="datetimeFigureOut">
              <a:rPr lang="ko-KR" altLang="en-US" smtClean="0"/>
              <a:pPr/>
              <a:t>2022-02-17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198DC-64DD-474E-ACD4-D0C38E91212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F8F69-88AA-459D-9BB3-79759DAF2DC8}" type="datetimeFigureOut">
              <a:rPr lang="ko-KR" altLang="en-US" smtClean="0"/>
              <a:pPr/>
              <a:t>2022-02-17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198DC-64DD-474E-ACD4-D0C38E91212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F8F69-88AA-459D-9BB3-79759DAF2DC8}" type="datetimeFigureOut">
              <a:rPr lang="ko-KR" altLang="en-US" smtClean="0"/>
              <a:pPr/>
              <a:t>2022-02-17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198DC-64DD-474E-ACD4-D0C38E91212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F8F69-88AA-459D-9BB3-79759DAF2DC8}" type="datetimeFigureOut">
              <a:rPr lang="ko-KR" altLang="en-US" smtClean="0"/>
              <a:pPr/>
              <a:t>2022-02-17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198DC-64DD-474E-ACD4-D0C38E91212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F8F69-88AA-459D-9BB3-79759DAF2DC8}" type="datetimeFigureOut">
              <a:rPr lang="ko-KR" altLang="en-US" smtClean="0"/>
              <a:pPr/>
              <a:t>2022-02-17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198DC-64DD-474E-ACD4-D0C38E91212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F8F69-88AA-459D-9BB3-79759DAF2DC8}" type="datetimeFigureOut">
              <a:rPr lang="ko-KR" altLang="en-US" smtClean="0"/>
              <a:pPr/>
              <a:t>2022-02-17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198DC-64DD-474E-ACD4-D0C38E91212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7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 userDrawn="1"/>
        </p:nvSpPr>
        <p:spPr bwMode="auto">
          <a:xfrm>
            <a:off x="2071688" y="357188"/>
            <a:ext cx="6429375" cy="642937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ctr" latinLnBrk="0">
              <a:defRPr/>
            </a:pPr>
            <a:endParaRPr kumimoji="0" lang="ko-KR" altLang="en-US" sz="5400" b="1" dirty="0">
              <a:latin typeface="HY얕은샘물M" pitchFamily="18" charset="-127"/>
              <a:ea typeface="HY얕은샘물M" pitchFamily="18" charset="-127"/>
            </a:endParaRPr>
          </a:p>
        </p:txBody>
      </p:sp>
      <p:grpSp>
        <p:nvGrpSpPr>
          <p:cNvPr id="3" name="그룹 19"/>
          <p:cNvGrpSpPr>
            <a:grpSpLocks/>
          </p:cNvGrpSpPr>
          <p:nvPr userDrawn="1"/>
        </p:nvGrpSpPr>
        <p:grpSpPr bwMode="auto">
          <a:xfrm>
            <a:off x="7500938" y="0"/>
            <a:ext cx="1643062" cy="428625"/>
            <a:chOff x="4071934" y="857232"/>
            <a:chExt cx="1643074" cy="428628"/>
          </a:xfrm>
        </p:grpSpPr>
        <p:pic>
          <p:nvPicPr>
            <p:cNvPr id="4" name="Picture 2" descr="우송대학교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143372" y="928670"/>
              <a:ext cx="1524000" cy="285750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</p:pic>
        <p:sp>
          <p:nvSpPr>
            <p:cNvPr id="5" name="직사각형 4"/>
            <p:cNvSpPr/>
            <p:nvPr/>
          </p:nvSpPr>
          <p:spPr>
            <a:xfrm>
              <a:off x="4071934" y="857232"/>
              <a:ext cx="1643074" cy="428628"/>
            </a:xfrm>
            <a:prstGeom prst="rect">
              <a:avLst/>
            </a:prstGeom>
            <a:solidFill>
              <a:schemeClr val="accent1">
                <a:alpha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</p:grpSp>
      <p:sp>
        <p:nvSpPr>
          <p:cNvPr id="6" name="직사각형 5"/>
          <p:cNvSpPr/>
          <p:nvPr userDrawn="1"/>
        </p:nvSpPr>
        <p:spPr>
          <a:xfrm>
            <a:off x="0" y="0"/>
            <a:ext cx="3550972" cy="46166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n-US" altLang="ko-KR" sz="24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Discover </a:t>
            </a:r>
            <a:r>
              <a:rPr lang="en-US" altLang="ko-KR" sz="2400" b="1" cap="all" dirty="0" err="1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Woosong</a:t>
            </a:r>
            <a:endParaRPr lang="en-US" altLang="ko-KR" sz="24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0"/>
          </p:nvPr>
        </p:nvSpPr>
        <p:spPr>
          <a:xfrm>
            <a:off x="3124200" y="6473825"/>
            <a:ext cx="2895600" cy="357188"/>
          </a:xfrm>
          <a:prstGeom prst="rect">
            <a:avLst/>
          </a:prstGeom>
        </p:spPr>
        <p:txBody>
          <a:bodyPr/>
          <a:lstStyle>
            <a:lvl1pPr>
              <a:defRPr sz="1600" b="1">
                <a:solidFill>
                  <a:srgbClr val="000000"/>
                </a:solidFill>
                <a:latin typeface="휴먼모음T" pitchFamily="18" charset="-127"/>
                <a:ea typeface="휴먼모음T" pitchFamily="18" charset="-127"/>
              </a:defRPr>
            </a:lvl1pPr>
          </a:lstStyle>
          <a:p>
            <a:pPr>
              <a:defRPr/>
            </a:pPr>
            <a:r>
              <a:rPr lang="ko-KR" altLang="en-US"/>
              <a:t>스 포 츠 건 강 관 리 학 부</a:t>
            </a:r>
            <a:endParaRPr lang="en-US" altLang="ko-KR" dirty="0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6929438" y="6494463"/>
            <a:ext cx="2233612" cy="336550"/>
          </a:xfrm>
          <a:prstGeom prst="rect">
            <a:avLst/>
          </a:prstGeom>
        </p:spPr>
        <p:txBody>
          <a:bodyPr/>
          <a:lstStyle>
            <a:lvl1pPr>
              <a:defRPr sz="1600" b="1">
                <a:solidFill>
                  <a:srgbClr val="000000"/>
                </a:solidFill>
                <a:latin typeface="휴먼모음T" pitchFamily="18" charset="-127"/>
                <a:ea typeface="휴먼모음T" pitchFamily="18" charset="-127"/>
              </a:defRPr>
            </a:lvl1pPr>
          </a:lstStyle>
          <a:p>
            <a:pPr>
              <a:defRPr/>
            </a:pPr>
            <a:r>
              <a:rPr lang="en-US" altLang="ko-KR"/>
              <a:t>1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6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 userDrawn="1"/>
        </p:nvSpPr>
        <p:spPr bwMode="auto">
          <a:xfrm>
            <a:off x="2071688" y="357188"/>
            <a:ext cx="6429375" cy="642937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ctr" latinLnBrk="0">
              <a:defRPr/>
            </a:pPr>
            <a:endParaRPr kumimoji="0" lang="ko-KR" altLang="en-US" sz="5400" b="1" dirty="0">
              <a:latin typeface="HY얕은샘물M" pitchFamily="18" charset="-127"/>
              <a:ea typeface="HY얕은샘물M" pitchFamily="18" charset="-127"/>
            </a:endParaRPr>
          </a:p>
        </p:txBody>
      </p:sp>
      <p:grpSp>
        <p:nvGrpSpPr>
          <p:cNvPr id="3" name="그룹 19"/>
          <p:cNvGrpSpPr>
            <a:grpSpLocks/>
          </p:cNvGrpSpPr>
          <p:nvPr userDrawn="1"/>
        </p:nvGrpSpPr>
        <p:grpSpPr bwMode="auto">
          <a:xfrm>
            <a:off x="7500938" y="0"/>
            <a:ext cx="1643062" cy="428625"/>
            <a:chOff x="4071934" y="857232"/>
            <a:chExt cx="1643074" cy="428628"/>
          </a:xfrm>
        </p:grpSpPr>
        <p:pic>
          <p:nvPicPr>
            <p:cNvPr id="4" name="Picture 2" descr="우송대학교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143372" y="928670"/>
              <a:ext cx="1524000" cy="285750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</p:pic>
        <p:sp>
          <p:nvSpPr>
            <p:cNvPr id="5" name="직사각형 4"/>
            <p:cNvSpPr/>
            <p:nvPr/>
          </p:nvSpPr>
          <p:spPr>
            <a:xfrm>
              <a:off x="4071934" y="857232"/>
              <a:ext cx="1643074" cy="428628"/>
            </a:xfrm>
            <a:prstGeom prst="rect">
              <a:avLst/>
            </a:prstGeom>
            <a:solidFill>
              <a:schemeClr val="accent1">
                <a:alpha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</p:grpSp>
      <p:sp>
        <p:nvSpPr>
          <p:cNvPr id="6" name="직사각형 5"/>
          <p:cNvSpPr/>
          <p:nvPr userDrawn="1"/>
        </p:nvSpPr>
        <p:spPr>
          <a:xfrm>
            <a:off x="0" y="0"/>
            <a:ext cx="3550972" cy="46166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n-US" altLang="ko-KR" sz="24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Discover </a:t>
            </a:r>
            <a:r>
              <a:rPr lang="en-US" altLang="ko-KR" sz="2400" b="1" cap="all" dirty="0" err="1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Woosong</a:t>
            </a:r>
            <a:endParaRPr lang="en-US" altLang="ko-KR" sz="24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0"/>
          </p:nvPr>
        </p:nvSpPr>
        <p:spPr>
          <a:xfrm>
            <a:off x="3124200" y="6473825"/>
            <a:ext cx="2895600" cy="357188"/>
          </a:xfrm>
          <a:prstGeom prst="rect">
            <a:avLst/>
          </a:prstGeom>
        </p:spPr>
        <p:txBody>
          <a:bodyPr/>
          <a:lstStyle>
            <a:lvl1pPr>
              <a:defRPr sz="1600" b="1">
                <a:solidFill>
                  <a:srgbClr val="000000"/>
                </a:solidFill>
                <a:latin typeface="휴먼모음T" pitchFamily="18" charset="-127"/>
                <a:ea typeface="휴먼모음T" pitchFamily="18" charset="-127"/>
              </a:defRPr>
            </a:lvl1pPr>
          </a:lstStyle>
          <a:p>
            <a:pPr>
              <a:defRPr/>
            </a:pPr>
            <a:r>
              <a:rPr lang="ko-KR" altLang="en-US"/>
              <a:t>스 포 츠 건 강 관 리 학 부</a:t>
            </a:r>
            <a:endParaRPr lang="en-US" altLang="ko-KR" dirty="0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6929438" y="6494463"/>
            <a:ext cx="2233612" cy="336550"/>
          </a:xfrm>
          <a:prstGeom prst="rect">
            <a:avLst/>
          </a:prstGeom>
        </p:spPr>
        <p:txBody>
          <a:bodyPr/>
          <a:lstStyle>
            <a:lvl1pPr>
              <a:defRPr sz="1600" b="1">
                <a:solidFill>
                  <a:srgbClr val="000000"/>
                </a:solidFill>
                <a:latin typeface="휴먼모음T" pitchFamily="18" charset="-127"/>
                <a:ea typeface="휴먼모음T" pitchFamily="18" charset="-127"/>
              </a:defRPr>
            </a:lvl1pPr>
          </a:lstStyle>
          <a:p>
            <a:pPr>
              <a:defRPr/>
            </a:pPr>
            <a:r>
              <a:rPr lang="en-US" altLang="ko-KR"/>
              <a:t>1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1F8F69-88AA-459D-9BB3-79759DAF2DC8}" type="datetimeFigureOut">
              <a:rPr lang="ko-KR" altLang="en-US" smtClean="0"/>
              <a:pPr/>
              <a:t>2022-02-17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D198DC-64DD-474E-ACD4-D0C38E91212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4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5.jpeg"/><Relationship Id="rId5" Type="http://schemas.openxmlformats.org/officeDocument/2006/relationships/image" Target="../media/image54.jpeg"/><Relationship Id="rId4" Type="http://schemas.openxmlformats.org/officeDocument/2006/relationships/image" Target="../media/image53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jpeg"/><Relationship Id="rId3" Type="http://schemas.openxmlformats.org/officeDocument/2006/relationships/image" Target="../media/image54.jpeg"/><Relationship Id="rId7" Type="http://schemas.openxmlformats.org/officeDocument/2006/relationships/image" Target="../media/image61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60.jpeg"/><Relationship Id="rId5" Type="http://schemas.openxmlformats.org/officeDocument/2006/relationships/image" Target="../media/image59.jpeg"/><Relationship Id="rId4" Type="http://schemas.openxmlformats.org/officeDocument/2006/relationships/image" Target="../media/image58.jpe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jpeg"/><Relationship Id="rId3" Type="http://schemas.openxmlformats.org/officeDocument/2006/relationships/image" Target="../media/image64.jpeg"/><Relationship Id="rId7" Type="http://schemas.openxmlformats.org/officeDocument/2006/relationships/image" Target="../media/image66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7.jpeg"/><Relationship Id="rId5" Type="http://schemas.openxmlformats.org/officeDocument/2006/relationships/image" Target="../media/image51.jpeg"/><Relationship Id="rId4" Type="http://schemas.openxmlformats.org/officeDocument/2006/relationships/image" Target="../media/image65.jpeg"/><Relationship Id="rId9" Type="http://schemas.openxmlformats.org/officeDocument/2006/relationships/image" Target="../media/image68.jpeg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13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73.jpg"/><Relationship Id="rId4" Type="http://schemas.openxmlformats.org/officeDocument/2006/relationships/image" Target="../media/image72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76.jpg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13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g"/><Relationship Id="rId1" Type="http://schemas.openxmlformats.org/officeDocument/2006/relationships/slideLayout" Target="../slideLayouts/slideLayout13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3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3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3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3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13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1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1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png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92.png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1277634" y="1106743"/>
            <a:ext cx="6426714" cy="102951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ko-KR" altLang="en-US" sz="3300" b="1" u="sng" dirty="0" err="1">
                <a:ln w="50800"/>
                <a:latin typeface="+mj-lt"/>
              </a:rPr>
              <a:t>우송대</a:t>
            </a:r>
            <a:r>
              <a:rPr lang="ko-KR" altLang="en-US" sz="3300" b="1" u="sng" dirty="0">
                <a:ln w="50800"/>
                <a:latin typeface="+mj-lt"/>
              </a:rPr>
              <a:t> 학과 조교들께</a:t>
            </a:r>
          </a:p>
          <a:p>
            <a:pPr>
              <a:lnSpc>
                <a:spcPct val="150000"/>
              </a:lnSpc>
              <a:defRPr/>
            </a:pPr>
            <a:r>
              <a:rPr lang="en-US" altLang="ko-KR" sz="2400" b="1" dirty="0">
                <a:ln w="50800"/>
                <a:latin typeface="+mj-lt"/>
              </a:rPr>
              <a:t>-</a:t>
            </a:r>
            <a:r>
              <a:rPr lang="en-US" altLang="ko-KR" sz="1500" b="1" dirty="0">
                <a:ln w="50800"/>
                <a:latin typeface="+mj-lt"/>
              </a:rPr>
              <a:t>2022 </a:t>
            </a:r>
            <a:r>
              <a:rPr lang="ko-KR" altLang="en-US" sz="1500" b="1" dirty="0">
                <a:ln w="50800"/>
                <a:latin typeface="+mj-lt"/>
              </a:rPr>
              <a:t>신입생들은 </a:t>
            </a:r>
            <a:r>
              <a:rPr lang="en-US" altLang="ko-KR" sz="1500" b="1" dirty="0">
                <a:ln w="50800"/>
                <a:latin typeface="+mj-lt"/>
              </a:rPr>
              <a:t>2.23-25</a:t>
            </a:r>
            <a:r>
              <a:rPr lang="ko-KR" altLang="en-US" sz="1500" b="1" dirty="0">
                <a:ln w="50800"/>
                <a:latin typeface="+mj-lt"/>
              </a:rPr>
              <a:t>일 교양영어실시 </a:t>
            </a:r>
            <a:r>
              <a:rPr lang="en-US" altLang="ko-KR" sz="1500" b="1" dirty="0">
                <a:ln w="50800"/>
                <a:latin typeface="+mj-lt"/>
              </a:rPr>
              <a:t>‘</a:t>
            </a:r>
            <a:r>
              <a:rPr lang="ko-KR" altLang="en-US" sz="1500" b="1" dirty="0">
                <a:ln w="50800"/>
                <a:solidFill>
                  <a:srgbClr val="FF0000"/>
                </a:solidFill>
                <a:latin typeface="+mj-lt"/>
              </a:rPr>
              <a:t>파고다 온라인 </a:t>
            </a:r>
            <a:r>
              <a:rPr lang="ko-KR" altLang="en-US" sz="1500" b="1" dirty="0" err="1">
                <a:ln w="50800"/>
                <a:solidFill>
                  <a:srgbClr val="FF0000"/>
                </a:solidFill>
                <a:latin typeface="+mj-lt"/>
              </a:rPr>
              <a:t>모익토익</a:t>
            </a:r>
            <a:r>
              <a:rPr lang="en-US" altLang="ko-KR" sz="1500" b="1" dirty="0">
                <a:ln w="50800"/>
                <a:latin typeface="+mj-lt"/>
              </a:rPr>
              <a:t>’ </a:t>
            </a:r>
            <a:r>
              <a:rPr lang="ko-KR" altLang="en-US" sz="1500" b="1" dirty="0" smtClean="0">
                <a:ln w="50800"/>
                <a:latin typeface="+mj-lt"/>
              </a:rPr>
              <a:t> 테스트로  </a:t>
            </a:r>
            <a:r>
              <a:rPr lang="ko-KR" altLang="en-US" sz="1500" b="1" dirty="0" err="1" smtClean="0">
                <a:ln w="50800"/>
                <a:latin typeface="+mj-lt"/>
              </a:rPr>
              <a:t>교양영어</a:t>
            </a:r>
            <a:r>
              <a:rPr lang="ko-KR" altLang="en-US" sz="1500" b="1" dirty="0" smtClean="0">
                <a:ln w="50800"/>
                <a:latin typeface="+mj-lt"/>
              </a:rPr>
              <a:t> 분반을 하는데</a:t>
            </a:r>
            <a:r>
              <a:rPr lang="en-US" altLang="ko-KR" sz="1500" b="1" dirty="0" smtClean="0">
                <a:ln w="50800"/>
                <a:latin typeface="+mj-lt"/>
              </a:rPr>
              <a:t>  </a:t>
            </a:r>
            <a:r>
              <a:rPr lang="ko-KR" altLang="en-US" sz="1500" b="1" dirty="0" err="1" smtClean="0">
                <a:ln w="50800"/>
                <a:latin typeface="+mj-lt"/>
              </a:rPr>
              <a:t>상위점수</a:t>
            </a:r>
            <a:r>
              <a:rPr lang="ko-KR" altLang="en-US" sz="1500" b="1" dirty="0" smtClean="0">
                <a:ln w="50800"/>
                <a:latin typeface="+mj-lt"/>
              </a:rPr>
              <a:t> </a:t>
            </a:r>
            <a:r>
              <a:rPr lang="en-US" altLang="ko-KR" sz="1500" b="1" dirty="0" smtClean="0">
                <a:ln w="50800"/>
                <a:latin typeface="+mj-lt"/>
              </a:rPr>
              <a:t>100</a:t>
            </a:r>
            <a:r>
              <a:rPr lang="ko-KR" altLang="en-US" sz="1500" b="1" dirty="0" smtClean="0">
                <a:ln w="50800"/>
                <a:latin typeface="+mj-lt"/>
              </a:rPr>
              <a:t>명은 </a:t>
            </a:r>
            <a:r>
              <a:rPr lang="ko-KR" altLang="en-US" sz="1500" b="1" dirty="0" err="1" smtClean="0">
                <a:ln w="50800"/>
                <a:latin typeface="+mj-lt"/>
              </a:rPr>
              <a:t>아너스</a:t>
            </a:r>
            <a:r>
              <a:rPr lang="ko-KR" altLang="en-US" sz="1500" b="1" dirty="0" smtClean="0">
                <a:ln w="50800"/>
                <a:latin typeface="+mj-lt"/>
              </a:rPr>
              <a:t> </a:t>
            </a:r>
            <a:r>
              <a:rPr lang="ko-KR" altLang="en-US" sz="1500" b="1" dirty="0" err="1" smtClean="0">
                <a:ln w="50800"/>
                <a:latin typeface="+mj-lt"/>
              </a:rPr>
              <a:t>영어반으로</a:t>
            </a:r>
            <a:r>
              <a:rPr lang="ko-KR" altLang="en-US" sz="1500" b="1" dirty="0" smtClean="0">
                <a:ln w="50800"/>
                <a:latin typeface="+mj-lt"/>
              </a:rPr>
              <a:t> </a:t>
            </a:r>
            <a:r>
              <a:rPr lang="ko-KR" altLang="en-US" sz="1500" b="1" dirty="0" err="1" smtClean="0">
                <a:ln w="50800"/>
                <a:latin typeface="+mj-lt"/>
              </a:rPr>
              <a:t>선발하오니</a:t>
            </a:r>
            <a:r>
              <a:rPr lang="ko-KR" altLang="en-US" sz="1500" b="1" dirty="0" smtClean="0">
                <a:ln w="50800"/>
                <a:latin typeface="+mj-lt"/>
              </a:rPr>
              <a:t>  학생들은 꼭 진지하게 시험을  잘 보시길 바랍니다</a:t>
            </a:r>
            <a:r>
              <a:rPr lang="en-US" altLang="ko-KR" sz="1500" b="1" dirty="0" smtClean="0">
                <a:ln w="50800"/>
                <a:latin typeface="+mj-lt"/>
              </a:rPr>
              <a:t>.  25</a:t>
            </a:r>
            <a:r>
              <a:rPr lang="ko-KR" altLang="en-US" sz="1500" b="1" dirty="0" smtClean="0">
                <a:ln w="50800"/>
                <a:latin typeface="+mj-lt"/>
              </a:rPr>
              <a:t>일부터 </a:t>
            </a:r>
            <a:r>
              <a:rPr lang="ko-KR" altLang="en-US" sz="1500" b="1" dirty="0" err="1" smtClean="0">
                <a:ln w="50800"/>
                <a:latin typeface="+mj-lt"/>
              </a:rPr>
              <a:t>아너스선발자</a:t>
            </a:r>
            <a:r>
              <a:rPr lang="ko-KR" altLang="en-US" sz="1500" b="1" dirty="0" smtClean="0">
                <a:ln w="50800"/>
                <a:latin typeface="+mj-lt"/>
              </a:rPr>
              <a:t> 명단이 나오면 이 학생들은 </a:t>
            </a:r>
            <a:r>
              <a:rPr lang="en-US" altLang="ko-KR" sz="1500" b="1" dirty="0" smtClean="0">
                <a:ln w="50800"/>
                <a:latin typeface="+mj-lt"/>
              </a:rPr>
              <a:t>‘</a:t>
            </a:r>
            <a:r>
              <a:rPr lang="ko-KR" altLang="en-US" sz="1500" b="1" dirty="0" err="1" smtClean="0">
                <a:ln w="50800"/>
                <a:latin typeface="+mj-lt"/>
              </a:rPr>
              <a:t>아너스단톡방</a:t>
            </a:r>
            <a:r>
              <a:rPr lang="en-US" altLang="ko-KR" sz="1500" b="1" dirty="0" smtClean="0">
                <a:ln w="50800"/>
                <a:latin typeface="+mj-lt"/>
              </a:rPr>
              <a:t>’ </a:t>
            </a:r>
            <a:r>
              <a:rPr lang="ko-KR" altLang="en-US" sz="1500" b="1" dirty="0" smtClean="0">
                <a:ln w="50800"/>
                <a:latin typeface="+mj-lt"/>
              </a:rPr>
              <a:t>으로 초대가 되고</a:t>
            </a:r>
            <a:r>
              <a:rPr lang="en-US" altLang="ko-KR" sz="1500" b="1" dirty="0" smtClean="0">
                <a:ln w="50800"/>
                <a:latin typeface="+mj-lt"/>
              </a:rPr>
              <a:t>, </a:t>
            </a:r>
            <a:r>
              <a:rPr lang="ko-KR" altLang="en-US" sz="1500" b="1" dirty="0" smtClean="0">
                <a:ln w="50800"/>
                <a:latin typeface="+mj-lt"/>
              </a:rPr>
              <a:t>학과로도 </a:t>
            </a:r>
            <a:r>
              <a:rPr lang="ko-KR" altLang="en-US" sz="1500" b="1" dirty="0">
                <a:ln w="50800"/>
                <a:latin typeface="+mj-lt"/>
              </a:rPr>
              <a:t>보내지면</a:t>
            </a:r>
            <a:r>
              <a:rPr lang="en-US" altLang="ko-KR" sz="1500" b="1" dirty="0">
                <a:ln w="50800"/>
                <a:latin typeface="+mj-lt"/>
              </a:rPr>
              <a:t>, </a:t>
            </a:r>
            <a:r>
              <a:rPr lang="ko-KR" altLang="en-US" sz="1500" b="1" dirty="0">
                <a:ln w="50800"/>
                <a:latin typeface="+mj-lt"/>
              </a:rPr>
              <a:t>조교께서는 </a:t>
            </a:r>
            <a:r>
              <a:rPr lang="ko-KR" altLang="en-US" sz="1500" b="1" dirty="0" err="1" smtClean="0">
                <a:ln w="50800"/>
                <a:latin typeface="+mj-lt"/>
              </a:rPr>
              <a:t>아너스선발자는</a:t>
            </a:r>
            <a:r>
              <a:rPr lang="ko-KR" altLang="en-US" sz="1500" b="1" dirty="0" smtClean="0">
                <a:ln w="50800"/>
                <a:latin typeface="+mj-lt"/>
              </a:rPr>
              <a:t> </a:t>
            </a:r>
            <a:r>
              <a:rPr lang="ko-KR" altLang="en-US" sz="1500" b="1" dirty="0" err="1">
                <a:ln w="50800"/>
                <a:latin typeface="+mj-lt"/>
              </a:rPr>
              <a:t>교필영어</a:t>
            </a:r>
            <a:r>
              <a:rPr lang="en-US" altLang="ko-KR" sz="1500" b="1" dirty="0">
                <a:ln w="50800"/>
                <a:solidFill>
                  <a:srgbClr val="FF0000"/>
                </a:solidFill>
                <a:latin typeface="+mj-lt"/>
              </a:rPr>
              <a:t>EnglishforWorldCitizenship1</a:t>
            </a:r>
            <a:r>
              <a:rPr lang="ko-KR" altLang="en-US" sz="1500" b="1" dirty="0">
                <a:ln w="50800"/>
                <a:latin typeface="+mj-lt"/>
              </a:rPr>
              <a:t> 를 </a:t>
            </a:r>
            <a:r>
              <a:rPr lang="ko-KR" altLang="en-US" sz="1500" b="1" dirty="0">
                <a:ln w="50800"/>
                <a:solidFill>
                  <a:srgbClr val="FF0000"/>
                </a:solidFill>
                <a:latin typeface="+mj-lt"/>
              </a:rPr>
              <a:t>신청시키시지 말고  </a:t>
            </a:r>
            <a:r>
              <a:rPr lang="ko-KR" altLang="en-US" sz="1500" b="1" dirty="0" smtClean="0">
                <a:ln w="50800"/>
                <a:latin typeface="+mj-lt"/>
              </a:rPr>
              <a:t>첨부한 </a:t>
            </a:r>
            <a:r>
              <a:rPr lang="ko-KR" altLang="en-US" sz="1500" b="1" dirty="0">
                <a:ln w="50800"/>
                <a:latin typeface="+mj-lt"/>
              </a:rPr>
              <a:t>시간표의 </a:t>
            </a:r>
            <a:r>
              <a:rPr lang="en-US" altLang="ko-KR" sz="1500" b="1" dirty="0">
                <a:ln w="50800"/>
                <a:solidFill>
                  <a:srgbClr val="FF0000"/>
                </a:solidFill>
                <a:latin typeface="+mj-lt"/>
              </a:rPr>
              <a:t>HonorsEnglish1: TIME</a:t>
            </a:r>
            <a:r>
              <a:rPr lang="ko-KR" altLang="en-US" sz="1500" b="1" dirty="0">
                <a:ln w="50800"/>
                <a:solidFill>
                  <a:srgbClr val="FF0000"/>
                </a:solidFill>
                <a:latin typeface="+mj-lt"/>
              </a:rPr>
              <a:t> </a:t>
            </a:r>
            <a:r>
              <a:rPr lang="en-US" altLang="ko-KR" sz="1500" b="1" dirty="0">
                <a:ln w="50800"/>
                <a:solidFill>
                  <a:srgbClr val="FF0000"/>
                </a:solidFill>
                <a:latin typeface="+mj-lt"/>
              </a:rPr>
              <a:t>and Writing</a:t>
            </a:r>
            <a:r>
              <a:rPr lang="ko-KR" altLang="en-US" sz="1500" b="1" dirty="0">
                <a:ln w="50800"/>
                <a:solidFill>
                  <a:srgbClr val="FF0000"/>
                </a:solidFill>
                <a:latin typeface="+mj-lt"/>
              </a:rPr>
              <a:t>로</a:t>
            </a:r>
            <a:r>
              <a:rPr lang="en-US" altLang="ko-KR" sz="1500" b="1" dirty="0">
                <a:ln w="50800"/>
                <a:solidFill>
                  <a:srgbClr val="FF0000"/>
                </a:solidFill>
                <a:latin typeface="+mj-lt"/>
              </a:rPr>
              <a:t> </a:t>
            </a:r>
            <a:r>
              <a:rPr lang="ko-KR" altLang="en-US" sz="1500" b="1" dirty="0">
                <a:ln w="50800"/>
                <a:latin typeface="+mj-lt"/>
              </a:rPr>
              <a:t>수강 신청</a:t>
            </a:r>
            <a:r>
              <a:rPr lang="en-US" altLang="ko-KR" sz="1500" b="1" dirty="0">
                <a:ln w="50800"/>
                <a:latin typeface="+mj-lt"/>
              </a:rPr>
              <a:t> </a:t>
            </a:r>
            <a:r>
              <a:rPr lang="ko-KR" altLang="en-US" sz="1500" b="1" dirty="0">
                <a:ln w="50800"/>
                <a:latin typeface="+mj-lt"/>
              </a:rPr>
              <a:t>부탁 드립니다</a:t>
            </a:r>
            <a:r>
              <a:rPr lang="en-US" altLang="ko-KR" sz="1500" b="1" dirty="0">
                <a:ln w="50800"/>
                <a:latin typeface="+mj-lt"/>
              </a:rPr>
              <a:t>. </a:t>
            </a:r>
            <a:r>
              <a:rPr lang="ko-KR" altLang="en-US" sz="1500" b="1" dirty="0">
                <a:ln w="50800"/>
                <a:latin typeface="+mj-lt"/>
              </a:rPr>
              <a:t>그리고 </a:t>
            </a:r>
            <a:r>
              <a:rPr lang="ko-KR" altLang="en-US" sz="1500" b="1" dirty="0" err="1">
                <a:ln w="50800"/>
                <a:latin typeface="+mj-lt"/>
              </a:rPr>
              <a:t>아너스에서</a:t>
            </a:r>
            <a:r>
              <a:rPr lang="ko-KR" altLang="en-US" sz="1500" b="1" dirty="0">
                <a:ln w="50800"/>
                <a:latin typeface="+mj-lt"/>
              </a:rPr>
              <a:t> </a:t>
            </a:r>
            <a:r>
              <a:rPr lang="ko-KR" altLang="en-US" sz="1500" b="1" dirty="0" smtClean="0">
                <a:ln w="50800"/>
                <a:latin typeface="+mj-lt"/>
              </a:rPr>
              <a:t>보내는 </a:t>
            </a:r>
            <a:r>
              <a:rPr lang="en-US" altLang="ko-KR" sz="1500" b="1" dirty="0">
                <a:ln w="50800"/>
                <a:latin typeface="+mj-lt"/>
              </a:rPr>
              <a:t>‘</a:t>
            </a:r>
            <a:r>
              <a:rPr lang="ko-KR" altLang="en-US" sz="1500" b="1" dirty="0" err="1">
                <a:ln w="50800"/>
                <a:solidFill>
                  <a:srgbClr val="FF0000"/>
                </a:solidFill>
                <a:latin typeface="+mj-lt"/>
              </a:rPr>
              <a:t>아너스</a:t>
            </a:r>
            <a:r>
              <a:rPr lang="ko-KR" altLang="en-US" sz="1500" b="1" dirty="0">
                <a:ln w="50800"/>
                <a:solidFill>
                  <a:srgbClr val="FF0000"/>
                </a:solidFill>
                <a:latin typeface="+mj-lt"/>
              </a:rPr>
              <a:t> </a:t>
            </a:r>
            <a:r>
              <a:rPr lang="ko-KR" altLang="en-US" sz="1500" b="1" dirty="0" err="1">
                <a:ln w="50800"/>
                <a:solidFill>
                  <a:srgbClr val="FF0000"/>
                </a:solidFill>
                <a:latin typeface="+mj-lt"/>
              </a:rPr>
              <a:t>소개자료와</a:t>
            </a:r>
            <a:r>
              <a:rPr lang="ko-KR" altLang="en-US" sz="1500" b="1" dirty="0">
                <a:ln w="50800"/>
                <a:solidFill>
                  <a:srgbClr val="FF0000"/>
                </a:solidFill>
                <a:latin typeface="+mj-lt"/>
              </a:rPr>
              <a:t> 시간표 파일</a:t>
            </a:r>
            <a:r>
              <a:rPr lang="en-US" altLang="ko-KR" sz="1500" b="1" dirty="0">
                <a:ln w="50800"/>
                <a:latin typeface="+mj-lt"/>
              </a:rPr>
              <a:t>’</a:t>
            </a:r>
            <a:r>
              <a:rPr lang="ko-KR" altLang="en-US" sz="1500" b="1" dirty="0">
                <a:ln w="50800"/>
                <a:latin typeface="+mj-lt"/>
              </a:rPr>
              <a:t>을 학과 </a:t>
            </a:r>
            <a:r>
              <a:rPr lang="ko-KR" altLang="en-US" sz="1500" b="1" dirty="0" err="1">
                <a:ln w="50800"/>
                <a:latin typeface="+mj-lt"/>
              </a:rPr>
              <a:t>공지방에</a:t>
            </a:r>
            <a:r>
              <a:rPr lang="ko-KR" altLang="en-US" sz="1500" b="1" dirty="0">
                <a:ln w="50800"/>
                <a:latin typeface="+mj-lt"/>
              </a:rPr>
              <a:t> 빨리 올려주셔서 신입생들이 시험 전에  볼 수 있게 </a:t>
            </a:r>
            <a:r>
              <a:rPr lang="ko-KR" altLang="en-US" sz="1500" b="1" dirty="0" smtClean="0">
                <a:ln w="50800"/>
                <a:latin typeface="+mj-lt"/>
              </a:rPr>
              <a:t>부탁드리고</a:t>
            </a:r>
            <a:r>
              <a:rPr lang="en-US" altLang="ko-KR" sz="1500" b="1" dirty="0" smtClean="0">
                <a:ln w="50800"/>
                <a:latin typeface="+mj-lt"/>
              </a:rPr>
              <a:t>,</a:t>
            </a:r>
            <a:r>
              <a:rPr lang="ko-KR" altLang="en-US" sz="1500" b="1" dirty="0" smtClean="0">
                <a:ln w="50800"/>
                <a:latin typeface="+mj-lt"/>
              </a:rPr>
              <a:t> </a:t>
            </a:r>
            <a:r>
              <a:rPr lang="ko-KR" altLang="en-US" sz="1500" b="1" dirty="0">
                <a:ln w="50800"/>
                <a:latin typeface="+mj-lt"/>
              </a:rPr>
              <a:t>학생들이 문의하면 아래 담당교수 연락처로 문의하도록 지도 바랍니다</a:t>
            </a:r>
            <a:r>
              <a:rPr lang="en-US" altLang="ko-KR" sz="1500" b="1" dirty="0">
                <a:ln w="50800"/>
                <a:latin typeface="+mj-lt"/>
              </a:rPr>
              <a:t>. </a:t>
            </a:r>
            <a:r>
              <a:rPr lang="ko-KR" altLang="en-US" sz="1500" b="1" dirty="0">
                <a:ln w="50800"/>
                <a:latin typeface="+mj-lt"/>
              </a:rPr>
              <a:t>늘 협조에 감사 드립니다</a:t>
            </a:r>
            <a:r>
              <a:rPr lang="en-US" altLang="ko-KR" sz="1500" b="1" dirty="0">
                <a:ln w="50800"/>
                <a:latin typeface="+mj-lt"/>
              </a:rPr>
              <a:t>.  </a:t>
            </a:r>
            <a:endParaRPr lang="en-US" altLang="ko-KR" sz="1500" b="1" dirty="0" smtClean="0">
              <a:ln w="50800"/>
              <a:latin typeface="+mj-lt"/>
            </a:endParaRPr>
          </a:p>
          <a:p>
            <a:pPr>
              <a:lnSpc>
                <a:spcPct val="150000"/>
              </a:lnSpc>
              <a:defRPr/>
            </a:pPr>
            <a:r>
              <a:rPr lang="ko-KR" altLang="en-US" sz="1500" b="1" dirty="0" smtClean="0">
                <a:ln w="50800"/>
                <a:latin typeface="+mj-lt"/>
              </a:rPr>
              <a:t>문의</a:t>
            </a:r>
            <a:r>
              <a:rPr lang="en-US" altLang="ko-KR" sz="1500" b="1" dirty="0">
                <a:ln w="50800"/>
                <a:latin typeface="+mj-lt"/>
              </a:rPr>
              <a:t>: </a:t>
            </a:r>
            <a:r>
              <a:rPr lang="ko-KR" altLang="en-US" sz="1500" b="1" dirty="0" err="1">
                <a:ln w="50800"/>
                <a:solidFill>
                  <a:srgbClr val="0000FF"/>
                </a:solidFill>
                <a:latin typeface="+mj-lt"/>
              </a:rPr>
              <a:t>아너스</a:t>
            </a:r>
            <a:r>
              <a:rPr lang="ko-KR" altLang="en-US" sz="1500" b="1" dirty="0">
                <a:ln w="50800"/>
                <a:solidFill>
                  <a:srgbClr val="0000FF"/>
                </a:solidFill>
                <a:latin typeface="+mj-lt"/>
              </a:rPr>
              <a:t> </a:t>
            </a:r>
            <a:r>
              <a:rPr lang="ko-KR" altLang="en-US" sz="1500" b="1" dirty="0" err="1">
                <a:ln w="50800"/>
                <a:solidFill>
                  <a:srgbClr val="0000FF"/>
                </a:solidFill>
                <a:latin typeface="+mj-lt"/>
              </a:rPr>
              <a:t>책임교수</a:t>
            </a:r>
            <a:r>
              <a:rPr lang="en-US" altLang="ko-KR" sz="1500" b="1" dirty="0">
                <a:ln w="50800"/>
                <a:solidFill>
                  <a:srgbClr val="0000FF"/>
                </a:solidFill>
                <a:latin typeface="+mj-lt"/>
              </a:rPr>
              <a:t> –</a:t>
            </a:r>
            <a:r>
              <a:rPr lang="ko-KR" altLang="en-US" sz="1500" b="1" dirty="0">
                <a:ln w="50800"/>
                <a:solidFill>
                  <a:srgbClr val="0000FF"/>
                </a:solidFill>
                <a:latin typeface="+mj-lt"/>
              </a:rPr>
              <a:t> 신미경</a:t>
            </a:r>
            <a:r>
              <a:rPr lang="en-US" altLang="ko-KR" sz="1500" b="1" dirty="0">
                <a:ln w="50800"/>
                <a:solidFill>
                  <a:srgbClr val="0000FF"/>
                </a:solidFill>
                <a:latin typeface="+mj-lt"/>
              </a:rPr>
              <a:t> W5-609</a:t>
            </a:r>
            <a:r>
              <a:rPr lang="ko-KR" altLang="en-US" sz="1500" b="1" dirty="0">
                <a:ln w="50800"/>
                <a:solidFill>
                  <a:srgbClr val="0000FF"/>
                </a:solidFill>
                <a:latin typeface="+mj-lt"/>
              </a:rPr>
              <a:t>호 </a:t>
            </a:r>
            <a:r>
              <a:rPr lang="en-US" altLang="ko-KR" sz="1500" b="1" dirty="0">
                <a:ln w="50800"/>
                <a:solidFill>
                  <a:srgbClr val="0000FF"/>
                </a:solidFill>
                <a:latin typeface="+mj-lt"/>
              </a:rPr>
              <a:t>(</a:t>
            </a:r>
            <a:r>
              <a:rPr lang="ko-KR" altLang="en-US" sz="1500" b="1" dirty="0">
                <a:ln w="50800"/>
                <a:solidFill>
                  <a:srgbClr val="0000FF"/>
                </a:solidFill>
                <a:latin typeface="+mj-lt"/>
              </a:rPr>
              <a:t>보건의료관철도경영학과</a:t>
            </a:r>
            <a:r>
              <a:rPr lang="en-US" altLang="ko-KR" sz="1500" b="1" dirty="0">
                <a:ln w="50800"/>
                <a:solidFill>
                  <a:srgbClr val="0000FF"/>
                </a:solidFill>
                <a:latin typeface="+mj-lt"/>
              </a:rPr>
              <a:t>)</a:t>
            </a:r>
          </a:p>
          <a:p>
            <a:pPr>
              <a:lnSpc>
                <a:spcPct val="150000"/>
              </a:lnSpc>
              <a:defRPr/>
            </a:pPr>
            <a:r>
              <a:rPr lang="en-US" altLang="ko-KR" sz="1500" b="1" dirty="0" smtClean="0">
                <a:ln w="50800"/>
                <a:solidFill>
                  <a:srgbClr val="0000FF"/>
                </a:solidFill>
                <a:latin typeface="+mj-lt"/>
              </a:rPr>
              <a:t>                                </a:t>
            </a:r>
            <a:r>
              <a:rPr lang="en-US" altLang="ko-KR" sz="1500" b="1" dirty="0">
                <a:ln w="50800"/>
                <a:solidFill>
                  <a:srgbClr val="0000FF"/>
                </a:solidFill>
                <a:latin typeface="+mj-lt"/>
              </a:rPr>
              <a:t>630-9186       010-8347-8149</a:t>
            </a:r>
          </a:p>
          <a:p>
            <a:pPr>
              <a:lnSpc>
                <a:spcPct val="150000"/>
              </a:lnSpc>
              <a:defRPr/>
            </a:pPr>
            <a:r>
              <a:rPr lang="en-US" altLang="ko-KR" sz="1500" b="1" dirty="0">
                <a:ln w="50800"/>
                <a:solidFill>
                  <a:srgbClr val="0000FF"/>
                </a:solidFill>
                <a:latin typeface="+mj-lt"/>
              </a:rPr>
              <a:t>         </a:t>
            </a:r>
            <a:r>
              <a:rPr lang="ko-KR" altLang="en-US" sz="1500" b="1" dirty="0" err="1">
                <a:ln w="50800"/>
                <a:solidFill>
                  <a:srgbClr val="0000FF"/>
                </a:solidFill>
                <a:latin typeface="+mj-lt"/>
              </a:rPr>
              <a:t>아너스조교</a:t>
            </a:r>
            <a:r>
              <a:rPr lang="en-US" altLang="ko-KR" sz="1500" b="1" dirty="0">
                <a:ln w="50800"/>
                <a:solidFill>
                  <a:srgbClr val="0000FF"/>
                </a:solidFill>
                <a:latin typeface="+mj-lt"/>
              </a:rPr>
              <a:t>-</a:t>
            </a:r>
            <a:r>
              <a:rPr lang="ko-KR" altLang="en-US" sz="1500" b="1" dirty="0">
                <a:ln w="50800"/>
                <a:solidFill>
                  <a:srgbClr val="0000FF"/>
                </a:solidFill>
                <a:latin typeface="+mj-lt"/>
              </a:rPr>
              <a:t> 오원균</a:t>
            </a:r>
            <a:r>
              <a:rPr lang="en-US" altLang="ko-KR" sz="1500" b="1" dirty="0">
                <a:ln w="50800"/>
                <a:solidFill>
                  <a:srgbClr val="0000FF"/>
                </a:solidFill>
                <a:latin typeface="+mj-lt"/>
              </a:rPr>
              <a:t>  W6-102</a:t>
            </a:r>
            <a:r>
              <a:rPr lang="ko-KR" altLang="en-US" sz="1500" b="1" dirty="0">
                <a:ln w="50800"/>
                <a:solidFill>
                  <a:srgbClr val="0000FF"/>
                </a:solidFill>
                <a:latin typeface="+mj-lt"/>
              </a:rPr>
              <a:t>  </a:t>
            </a:r>
            <a:r>
              <a:rPr lang="en-US" altLang="ko-KR" sz="1500" b="1" dirty="0">
                <a:ln w="50800"/>
                <a:solidFill>
                  <a:srgbClr val="0000FF"/>
                </a:solidFill>
                <a:latin typeface="+mj-lt"/>
              </a:rPr>
              <a:t>630-9321  010-2335-4074</a:t>
            </a:r>
          </a:p>
          <a:p>
            <a:pPr algn="ctr">
              <a:lnSpc>
                <a:spcPct val="150000"/>
              </a:lnSpc>
              <a:defRPr/>
            </a:pPr>
            <a:endParaRPr lang="en-US" altLang="ko-KR" b="1" dirty="0">
              <a:ln w="50800"/>
              <a:latin typeface="+mj-lt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ko-KR" sz="1500" b="1" dirty="0">
                <a:ln w="50800"/>
                <a:latin typeface="+mj-lt"/>
              </a:rPr>
              <a:t> </a:t>
            </a:r>
            <a:endParaRPr lang="en-US" altLang="ko-KR" sz="1500" b="1" dirty="0">
              <a:ln w="50800"/>
              <a:latin typeface="+mj-lt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ko-KR" sz="1500" b="1" dirty="0">
                <a:ln w="50800"/>
                <a:latin typeface="+mj-lt"/>
              </a:rPr>
              <a:t> </a:t>
            </a:r>
          </a:p>
          <a:p>
            <a:pPr>
              <a:lnSpc>
                <a:spcPct val="150000"/>
              </a:lnSpc>
              <a:defRPr/>
            </a:pPr>
            <a:endParaRPr lang="en-US" altLang="ko-KR" sz="2100" b="1" dirty="0">
              <a:ln w="50800"/>
              <a:latin typeface="+mj-lt"/>
            </a:endParaRPr>
          </a:p>
          <a:p>
            <a:pPr algn="ctr">
              <a:lnSpc>
                <a:spcPct val="150000"/>
              </a:lnSpc>
              <a:defRPr/>
            </a:pPr>
            <a:r>
              <a:rPr lang="en-US" altLang="ko-KR" sz="3600" b="1" dirty="0">
                <a:ln w="50800"/>
                <a:latin typeface="+mj-lt"/>
              </a:rPr>
              <a:t>  </a:t>
            </a:r>
          </a:p>
          <a:p>
            <a:pPr algn="ctr">
              <a:defRPr/>
            </a:pPr>
            <a:endParaRPr lang="en-US" altLang="ko-KR" sz="3600" b="1" dirty="0">
              <a:ln w="50800"/>
              <a:latin typeface="+mj-lt"/>
            </a:endParaRPr>
          </a:p>
          <a:p>
            <a:pPr algn="ctr">
              <a:defRPr/>
            </a:pPr>
            <a:r>
              <a:rPr lang="en-US" altLang="ko-KR" sz="3600" b="1" dirty="0">
                <a:ln w="50800"/>
                <a:latin typeface="+mj-lt"/>
              </a:rPr>
              <a:t> </a:t>
            </a:r>
          </a:p>
          <a:p>
            <a:pPr algn="ctr">
              <a:defRPr/>
            </a:pPr>
            <a:endParaRPr lang="en-US" altLang="ko-KR" sz="3600" b="1" dirty="0">
              <a:ln w="50800"/>
              <a:latin typeface="+mj-lt"/>
            </a:endParaRPr>
          </a:p>
          <a:p>
            <a:pPr algn="ctr">
              <a:defRPr/>
            </a:pPr>
            <a:endParaRPr lang="en-US" altLang="ko-KR" sz="3600" b="1" dirty="0">
              <a:ln w="50800"/>
              <a:latin typeface="Book Antiqua"/>
            </a:endParaRPr>
          </a:p>
        </p:txBody>
      </p:sp>
    </p:spTree>
    <p:extLst>
      <p:ext uri="{BB962C8B-B14F-4D97-AF65-F5344CB8AC3E}">
        <p14:creationId xmlns:p14="http://schemas.microsoft.com/office/powerpoint/2010/main" val="96943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-324544" y="-2894"/>
            <a:ext cx="9743930" cy="6986528"/>
          </a:xfrm>
          <a:prstGeom prst="rect">
            <a:avLst/>
          </a:prstGeom>
          <a:solidFill>
            <a:srgbClr val="CCECFF"/>
          </a:solidFill>
        </p:spPr>
        <p:txBody>
          <a:bodyPr wrap="square">
            <a:spAutoFit/>
          </a:bodyPr>
          <a:lstStyle/>
          <a:p>
            <a:pPr algn="ctr">
              <a:defRPr/>
            </a:pPr>
            <a:endParaRPr lang="en-US" altLang="ko-KR" sz="4400" b="1" dirty="0" smtClean="0">
              <a:ln w="50800"/>
              <a:latin typeface="Book Antiqua"/>
            </a:endParaRPr>
          </a:p>
          <a:p>
            <a:pPr algn="ctr">
              <a:defRPr/>
            </a:pPr>
            <a:endParaRPr lang="en-US" altLang="ko-KR" sz="4400" b="1" dirty="0" smtClean="0">
              <a:ln w="50800"/>
              <a:latin typeface="Book Antiqua"/>
            </a:endParaRPr>
          </a:p>
          <a:p>
            <a:pPr algn="ctr">
              <a:defRPr/>
            </a:pPr>
            <a:r>
              <a:rPr lang="en-US" altLang="ko-KR" sz="4400" b="1" dirty="0" smtClean="0">
                <a:ln w="50800"/>
                <a:latin typeface="Book Antiqua"/>
              </a:rPr>
              <a:t>Raising </a:t>
            </a:r>
            <a:r>
              <a:rPr lang="en-US" altLang="ko-KR" sz="4400" b="1" dirty="0">
                <a:ln w="50800"/>
                <a:latin typeface="Book Antiqua"/>
              </a:rPr>
              <a:t>Global Students</a:t>
            </a:r>
          </a:p>
          <a:p>
            <a:pPr algn="ctr">
              <a:defRPr/>
            </a:pPr>
            <a:r>
              <a:rPr lang="en-US" altLang="ko-KR" sz="4800" b="1" dirty="0" err="1" smtClean="0">
                <a:ln w="50800"/>
                <a:latin typeface="Book Antiqua"/>
              </a:rPr>
              <a:t>Woosong</a:t>
            </a:r>
            <a:r>
              <a:rPr lang="en-US" altLang="ko-KR" sz="4800" b="1" dirty="0" smtClean="0">
                <a:ln w="50800"/>
                <a:latin typeface="Book Antiqua"/>
              </a:rPr>
              <a:t> </a:t>
            </a:r>
            <a:r>
              <a:rPr lang="en-US" altLang="ko-KR" sz="4800" b="1" dirty="0">
                <a:ln w="50800"/>
                <a:latin typeface="Book Antiqua"/>
              </a:rPr>
              <a:t>Honors English</a:t>
            </a:r>
          </a:p>
          <a:p>
            <a:pPr algn="ctr">
              <a:defRPr/>
            </a:pPr>
            <a:r>
              <a:rPr lang="ko-KR" altLang="en-US" sz="4800" b="1" dirty="0" smtClean="0">
                <a:ln w="50800"/>
                <a:latin typeface="Book Antiqua"/>
              </a:rPr>
              <a:t>대기업   </a:t>
            </a:r>
            <a:r>
              <a:rPr lang="ko-KR" altLang="en-US" sz="4800" b="1" dirty="0" err="1">
                <a:ln w="50800"/>
                <a:latin typeface="Book Antiqua"/>
              </a:rPr>
              <a:t>준비반</a:t>
            </a:r>
            <a:r>
              <a:rPr lang="en-US" altLang="ko-KR" sz="4800" b="1" dirty="0">
                <a:ln w="50800"/>
                <a:latin typeface="Book Antiqua"/>
              </a:rPr>
              <a:t> </a:t>
            </a:r>
            <a:endParaRPr lang="en-US" altLang="ko-KR" sz="4800" b="1" dirty="0" smtClean="0">
              <a:ln w="50800"/>
              <a:latin typeface="Book Antiqua"/>
            </a:endParaRPr>
          </a:p>
          <a:p>
            <a:pPr algn="ctr">
              <a:defRPr/>
            </a:pPr>
            <a:endParaRPr lang="en-US" altLang="ko-KR" sz="4800" b="1" dirty="0" smtClean="0">
              <a:ln w="50800"/>
              <a:latin typeface="Book Antiqua"/>
            </a:endParaRPr>
          </a:p>
          <a:p>
            <a:pPr>
              <a:lnSpc>
                <a:spcPct val="150000"/>
              </a:lnSpc>
              <a:defRPr/>
            </a:pPr>
            <a:r>
              <a:rPr lang="ko-KR" altLang="en-US" sz="2400" b="1" dirty="0" smtClean="0">
                <a:ln w="50800"/>
              </a:rPr>
              <a:t>      </a:t>
            </a:r>
            <a:r>
              <a:rPr lang="en-US" altLang="ko-KR" sz="2400" b="1" dirty="0" smtClean="0">
                <a:ln w="50800"/>
                <a:latin typeface="+mj-ea"/>
                <a:ea typeface="+mj-ea"/>
              </a:rPr>
              <a:t> </a:t>
            </a:r>
            <a:r>
              <a:rPr lang="ko-KR" altLang="en-US" sz="2400" b="1" dirty="0" err="1" smtClean="0">
                <a:ln w="50800"/>
                <a:latin typeface="+mj-ea"/>
                <a:ea typeface="+mj-ea"/>
              </a:rPr>
              <a:t>아너스</a:t>
            </a:r>
            <a:r>
              <a:rPr lang="ko-KR" altLang="en-US" sz="2400" b="1" dirty="0" smtClean="0">
                <a:ln w="50800"/>
                <a:latin typeface="+mj-ea"/>
                <a:ea typeface="+mj-ea"/>
              </a:rPr>
              <a:t> </a:t>
            </a:r>
            <a:r>
              <a:rPr lang="ko-KR" altLang="en-US" sz="2400" b="1" dirty="0" err="1" smtClean="0">
                <a:ln w="50800"/>
                <a:latin typeface="+mj-ea"/>
                <a:ea typeface="+mj-ea"/>
              </a:rPr>
              <a:t>책임교수</a:t>
            </a:r>
            <a:r>
              <a:rPr lang="en-US" altLang="ko-KR" sz="2400" b="1" dirty="0" smtClean="0">
                <a:ln w="50800"/>
                <a:latin typeface="+mj-ea"/>
                <a:ea typeface="+mj-ea"/>
              </a:rPr>
              <a:t>: </a:t>
            </a:r>
            <a:r>
              <a:rPr lang="ko-KR" altLang="en-US" sz="2400" b="1" dirty="0" smtClean="0">
                <a:ln w="50800"/>
                <a:latin typeface="+mj-ea"/>
                <a:ea typeface="+mj-ea"/>
              </a:rPr>
              <a:t>신미경</a:t>
            </a:r>
            <a:r>
              <a:rPr lang="en-US" altLang="ko-KR" sz="2400" b="1" dirty="0" smtClean="0">
                <a:ln w="50800"/>
                <a:latin typeface="+mj-ea"/>
                <a:ea typeface="+mj-ea"/>
              </a:rPr>
              <a:t> </a:t>
            </a:r>
            <a:r>
              <a:rPr lang="en-US" altLang="ko-KR" sz="2400" b="1" dirty="0">
                <a:ln w="50800"/>
                <a:latin typeface="+mj-ea"/>
                <a:ea typeface="+mj-ea"/>
              </a:rPr>
              <a:t>W5-609</a:t>
            </a:r>
            <a:r>
              <a:rPr lang="ko-KR" altLang="en-US" sz="2400" b="1" dirty="0">
                <a:ln w="50800"/>
                <a:latin typeface="+mj-ea"/>
                <a:ea typeface="+mj-ea"/>
              </a:rPr>
              <a:t>호 </a:t>
            </a:r>
            <a:r>
              <a:rPr lang="en-US" altLang="ko-KR" sz="2400" b="1" dirty="0" smtClean="0">
                <a:ln w="50800"/>
                <a:latin typeface="+mj-ea"/>
                <a:ea typeface="+mj-ea"/>
              </a:rPr>
              <a:t>(</a:t>
            </a:r>
            <a:r>
              <a:rPr lang="ko-KR" altLang="en-US" sz="2400" b="1" dirty="0" smtClean="0">
                <a:ln w="50800"/>
                <a:latin typeface="+mj-ea"/>
                <a:ea typeface="+mj-ea"/>
              </a:rPr>
              <a:t>보건의료관철도경영학과</a:t>
            </a:r>
            <a:r>
              <a:rPr lang="en-US" altLang="ko-KR" sz="2400" b="1" dirty="0">
                <a:ln w="50800"/>
                <a:latin typeface="+mj-ea"/>
                <a:ea typeface="+mj-ea"/>
              </a:rPr>
              <a:t>)</a:t>
            </a:r>
          </a:p>
          <a:p>
            <a:pPr>
              <a:lnSpc>
                <a:spcPct val="150000"/>
              </a:lnSpc>
              <a:defRPr/>
            </a:pPr>
            <a:r>
              <a:rPr lang="en-US" altLang="ko-KR" sz="2400" b="1" dirty="0">
                <a:ln w="50800"/>
                <a:latin typeface="+mj-ea"/>
                <a:ea typeface="+mj-ea"/>
              </a:rPr>
              <a:t>      </a:t>
            </a:r>
            <a:r>
              <a:rPr lang="en-US" altLang="ko-KR" sz="2400" b="1" dirty="0" smtClean="0">
                <a:ln w="50800"/>
                <a:latin typeface="+mj-ea"/>
                <a:ea typeface="+mj-ea"/>
              </a:rPr>
              <a:t>                                      </a:t>
            </a:r>
            <a:r>
              <a:rPr lang="en-US" altLang="ko-KR" sz="2400" b="1" dirty="0">
                <a:ln w="50800"/>
                <a:latin typeface="+mj-ea"/>
                <a:ea typeface="+mj-ea"/>
              </a:rPr>
              <a:t>630-9186       010-8347-8149</a:t>
            </a:r>
          </a:p>
          <a:p>
            <a:pPr>
              <a:lnSpc>
                <a:spcPct val="150000"/>
              </a:lnSpc>
              <a:defRPr/>
            </a:pPr>
            <a:r>
              <a:rPr lang="en-US" altLang="ko-KR" sz="2400" b="1" dirty="0">
                <a:ln w="50800"/>
                <a:latin typeface="+mj-ea"/>
                <a:ea typeface="+mj-ea"/>
              </a:rPr>
              <a:t>      </a:t>
            </a:r>
            <a:r>
              <a:rPr lang="en-US" altLang="ko-KR" sz="2400" b="1" dirty="0" smtClean="0">
                <a:ln w="50800"/>
                <a:latin typeface="+mj-ea"/>
                <a:ea typeface="+mj-ea"/>
              </a:rPr>
              <a:t> </a:t>
            </a:r>
            <a:r>
              <a:rPr lang="ko-KR" altLang="en-US" sz="2400" b="1" dirty="0" err="1" smtClean="0">
                <a:ln w="50800"/>
                <a:latin typeface="+mj-ea"/>
                <a:ea typeface="+mj-ea"/>
              </a:rPr>
              <a:t>아너스조교</a:t>
            </a:r>
            <a:r>
              <a:rPr lang="en-US" altLang="ko-KR" sz="2400" b="1" dirty="0">
                <a:ln w="50800"/>
                <a:latin typeface="+mj-ea"/>
                <a:ea typeface="+mj-ea"/>
              </a:rPr>
              <a:t>:</a:t>
            </a:r>
            <a:r>
              <a:rPr lang="ko-KR" altLang="en-US" sz="2400" b="1" dirty="0" smtClean="0">
                <a:ln w="50800"/>
                <a:latin typeface="+mj-ea"/>
                <a:ea typeface="+mj-ea"/>
              </a:rPr>
              <a:t> </a:t>
            </a:r>
            <a:r>
              <a:rPr lang="ko-KR" altLang="en-US" sz="2400" b="1" dirty="0" smtClean="0">
                <a:ln w="50800"/>
                <a:latin typeface="+mj-ea"/>
                <a:ea typeface="+mj-ea"/>
              </a:rPr>
              <a:t>오원균</a:t>
            </a:r>
            <a:r>
              <a:rPr lang="en-US" altLang="ko-KR" sz="2400" b="1" dirty="0" smtClean="0">
                <a:ln w="50800"/>
                <a:latin typeface="+mj-ea"/>
                <a:ea typeface="+mj-ea"/>
              </a:rPr>
              <a:t>  </a:t>
            </a:r>
            <a:r>
              <a:rPr lang="en-US" altLang="ko-KR" sz="2400" b="1" dirty="0">
                <a:ln w="50800"/>
                <a:latin typeface="+mj-ea"/>
                <a:ea typeface="+mj-ea"/>
              </a:rPr>
              <a:t>W6-102</a:t>
            </a:r>
            <a:r>
              <a:rPr lang="ko-KR" altLang="en-US" sz="2400" b="1" dirty="0">
                <a:ln w="50800"/>
                <a:latin typeface="+mj-ea"/>
                <a:ea typeface="+mj-ea"/>
              </a:rPr>
              <a:t>  </a:t>
            </a:r>
            <a:r>
              <a:rPr lang="en-US" altLang="ko-KR" sz="2400" b="1" dirty="0" smtClean="0">
                <a:ln w="50800"/>
                <a:latin typeface="+mj-ea"/>
                <a:ea typeface="+mj-ea"/>
              </a:rPr>
              <a:t>630-9321 010-2335-4074</a:t>
            </a:r>
            <a:endParaRPr lang="en-US" altLang="ko-KR" sz="2400" b="1" dirty="0">
              <a:ln w="50800"/>
              <a:latin typeface="+mj-ea"/>
              <a:ea typeface="+mj-ea"/>
            </a:endParaRPr>
          </a:p>
          <a:p>
            <a:pPr algn="ctr">
              <a:defRPr/>
            </a:pPr>
            <a:endParaRPr lang="en-US" altLang="ko-KR" b="1" dirty="0" smtClean="0">
              <a:ln w="50800"/>
              <a:solidFill>
                <a:schemeClr val="bg1"/>
              </a:solidFill>
              <a:latin typeface="Book Antiqua"/>
            </a:endParaRPr>
          </a:p>
          <a:p>
            <a:pPr algn="ctr">
              <a:defRPr/>
            </a:pPr>
            <a:endParaRPr lang="en-US" altLang="ko-KR" b="1" dirty="0" smtClean="0">
              <a:ln w="50800"/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/>
            </a:endParaRPr>
          </a:p>
          <a:p>
            <a:pPr algn="ctr">
              <a:defRPr/>
            </a:pPr>
            <a:endParaRPr lang="en-US" altLang="ko-KR" sz="2800" b="1" dirty="0">
              <a:ln w="50800"/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52346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63688" y="998731"/>
            <a:ext cx="5670630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altLang="ko-KR" sz="3000" b="1">
                <a:ln w="50800"/>
                <a:solidFill>
                  <a:srgbClr val="FF0000"/>
                </a:solidFill>
                <a:latin typeface="+mj-ea"/>
                <a:ea typeface="+mj-ea"/>
              </a:rPr>
              <a:t>Honors</a:t>
            </a:r>
            <a:r>
              <a:rPr lang="en-US" altLang="ko-KR" sz="3000" b="1">
                <a:ln w="50800"/>
                <a:latin typeface="+mj-ea"/>
                <a:ea typeface="+mj-ea"/>
              </a:rPr>
              <a:t> </a:t>
            </a:r>
            <a:r>
              <a:rPr lang="ko-KR" altLang="en-US" sz="3000" b="1">
                <a:ln w="50800"/>
                <a:latin typeface="+mj-ea"/>
                <a:ea typeface="+mj-ea"/>
              </a:rPr>
              <a:t>영어반 </a:t>
            </a:r>
            <a:r>
              <a:rPr lang="en-US" altLang="ko-KR" sz="3000" b="1">
                <a:ln w="50800"/>
                <a:latin typeface="+mj-ea"/>
                <a:ea typeface="+mj-ea"/>
              </a:rPr>
              <a:t>1</a:t>
            </a:r>
            <a:r>
              <a:rPr lang="ko-KR" altLang="en-US" sz="3000" b="1">
                <a:ln w="50800"/>
                <a:latin typeface="+mj-ea"/>
                <a:ea typeface="+mj-ea"/>
              </a:rPr>
              <a:t>학년 선발순서</a:t>
            </a:r>
          </a:p>
          <a:p>
            <a:pPr lvl="0">
              <a:defRPr/>
            </a:pPr>
            <a:endParaRPr lang="en-US" altLang="ko-KR" sz="3000" b="1" u="sng">
              <a:latin typeface="+mj-ea"/>
              <a:ea typeface="+mj-ea"/>
            </a:endParaRPr>
          </a:p>
          <a:p>
            <a:pPr lvl="0">
              <a:defRPr/>
            </a:pPr>
            <a:endParaRPr lang="ko-KR" altLang="en-US" sz="3000">
              <a:latin typeface="휴먼엑스포"/>
              <a:ea typeface="휴먼엑스포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763688" y="1538791"/>
            <a:ext cx="5940660" cy="50783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AutoNum type="arabicPeriod"/>
              <a:defRPr/>
            </a:pPr>
            <a:r>
              <a:rPr lang="ko-KR" altLang="en-US" b="1" dirty="0" err="1">
                <a:latin typeface="+mj-ea"/>
                <a:ea typeface="+mj-ea"/>
              </a:rPr>
              <a:t>교양영어</a:t>
            </a:r>
            <a:r>
              <a:rPr lang="ko-KR" altLang="en-US" b="1" dirty="0">
                <a:latin typeface="+mj-ea"/>
                <a:ea typeface="+mj-ea"/>
              </a:rPr>
              <a:t> 분반 시험인 </a:t>
            </a:r>
            <a:r>
              <a:rPr lang="en-US" altLang="ko-KR" b="1" dirty="0">
                <a:latin typeface="+mj-ea"/>
                <a:ea typeface="+mj-ea"/>
              </a:rPr>
              <a:t>‘</a:t>
            </a:r>
            <a:r>
              <a:rPr lang="ko-KR" altLang="en-US" b="1" dirty="0">
                <a:latin typeface="+mj-ea"/>
                <a:ea typeface="+mj-ea"/>
              </a:rPr>
              <a:t>파고다 온라인 토익</a:t>
            </a:r>
            <a:r>
              <a:rPr lang="en-US" altLang="ko-KR" b="1" dirty="0">
                <a:latin typeface="+mj-ea"/>
                <a:ea typeface="+mj-ea"/>
              </a:rPr>
              <a:t>’</a:t>
            </a:r>
            <a:r>
              <a:rPr lang="ko-KR" altLang="en-US" b="1" dirty="0">
                <a:latin typeface="+mj-ea"/>
                <a:ea typeface="+mj-ea"/>
              </a:rPr>
              <a:t> 시험에서  상위 </a:t>
            </a:r>
            <a:r>
              <a:rPr lang="en-US" altLang="ko-KR" b="1" dirty="0">
                <a:solidFill>
                  <a:srgbClr val="FF0000"/>
                </a:solidFill>
                <a:latin typeface="+mj-ea"/>
                <a:ea typeface="+mj-ea"/>
              </a:rPr>
              <a:t>100</a:t>
            </a:r>
            <a:r>
              <a:rPr lang="ko-KR" altLang="en-US" b="1" dirty="0">
                <a:latin typeface="+mj-ea"/>
                <a:ea typeface="+mj-ea"/>
              </a:rPr>
              <a:t>명 선발</a:t>
            </a:r>
          </a:p>
          <a:p>
            <a:pPr marL="342900" indent="-342900">
              <a:lnSpc>
                <a:spcPct val="150000"/>
              </a:lnSpc>
              <a:buAutoNum type="arabicPeriod"/>
              <a:defRPr/>
            </a:pPr>
            <a:r>
              <a:rPr lang="ko-KR" altLang="en-US" b="1" dirty="0">
                <a:latin typeface="+mj-ea"/>
                <a:ea typeface="+mj-ea"/>
              </a:rPr>
              <a:t>시험 날짜</a:t>
            </a:r>
            <a:r>
              <a:rPr lang="en-US" altLang="ko-KR" b="1" dirty="0">
                <a:latin typeface="+mj-ea"/>
                <a:ea typeface="+mj-ea"/>
              </a:rPr>
              <a:t>: </a:t>
            </a:r>
            <a:r>
              <a:rPr lang="ko-KR" altLang="en-US" b="1" dirty="0">
                <a:solidFill>
                  <a:srgbClr val="FF0000"/>
                </a:solidFill>
                <a:latin typeface="+mj-ea"/>
                <a:ea typeface="+mj-ea"/>
              </a:rPr>
              <a:t> </a:t>
            </a:r>
            <a:r>
              <a:rPr lang="en-US" altLang="ko-KR" b="1" dirty="0">
                <a:solidFill>
                  <a:srgbClr val="FF0000"/>
                </a:solidFill>
                <a:latin typeface="+mj-ea"/>
                <a:ea typeface="+mj-ea"/>
              </a:rPr>
              <a:t>2.23 </a:t>
            </a:r>
            <a:r>
              <a:rPr lang="ko-KR" altLang="en-US" b="1" dirty="0">
                <a:solidFill>
                  <a:srgbClr val="FF0000"/>
                </a:solidFill>
                <a:latin typeface="+mj-ea"/>
                <a:ea typeface="+mj-ea"/>
              </a:rPr>
              <a:t>철도 디지털미디어 호텔 </a:t>
            </a:r>
            <a:r>
              <a:rPr lang="ko-KR" altLang="en-US" b="1" dirty="0" err="1">
                <a:solidFill>
                  <a:srgbClr val="FF0000"/>
                </a:solidFill>
                <a:latin typeface="+mj-ea"/>
                <a:ea typeface="+mj-ea"/>
              </a:rPr>
              <a:t>외영</a:t>
            </a:r>
            <a:r>
              <a:rPr lang="ko-KR" altLang="en-US" b="1" dirty="0">
                <a:solidFill>
                  <a:srgbClr val="FF0000"/>
                </a:solidFill>
                <a:latin typeface="+mj-ea"/>
                <a:ea typeface="+mj-ea"/>
              </a:rPr>
              <a:t> </a:t>
            </a:r>
            <a:endParaRPr lang="en-US" altLang="ko-KR" b="1" dirty="0">
              <a:solidFill>
                <a:srgbClr val="FF0000"/>
              </a:solidFill>
              <a:latin typeface="+mj-ea"/>
              <a:ea typeface="+mj-ea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ko-KR" b="1" dirty="0">
                <a:solidFill>
                  <a:srgbClr val="FF0000"/>
                </a:solidFill>
                <a:latin typeface="+mj-ea"/>
                <a:ea typeface="+mj-ea"/>
              </a:rPr>
              <a:t>                   2.24  </a:t>
            </a:r>
            <a:r>
              <a:rPr lang="ko-KR" altLang="en-US" b="1" dirty="0">
                <a:solidFill>
                  <a:srgbClr val="FF0000"/>
                </a:solidFill>
                <a:latin typeface="+mj-ea"/>
                <a:ea typeface="+mj-ea"/>
              </a:rPr>
              <a:t>외조글한보건</a:t>
            </a:r>
            <a:r>
              <a:rPr lang="en-US" altLang="ko-KR" b="1" dirty="0">
                <a:solidFill>
                  <a:srgbClr val="FF0000"/>
                </a:solidFill>
                <a:latin typeface="+mj-ea"/>
                <a:ea typeface="+mj-ea"/>
              </a:rPr>
              <a:t>/ 2.25 SIS</a:t>
            </a:r>
            <a:r>
              <a:rPr lang="ko-KR" altLang="en-US" b="1" dirty="0" err="1">
                <a:solidFill>
                  <a:srgbClr val="FF0000"/>
                </a:solidFill>
                <a:latin typeface="+mj-ea"/>
                <a:ea typeface="+mj-ea"/>
              </a:rPr>
              <a:t>엔디컷</a:t>
            </a:r>
            <a:endParaRPr lang="ko-KR" altLang="en-US" b="1" dirty="0">
              <a:solidFill>
                <a:srgbClr val="FF0000"/>
              </a:solidFill>
              <a:latin typeface="+mj-ea"/>
              <a:ea typeface="+mj-ea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ko-KR" b="1" dirty="0">
                <a:latin typeface="+mj-ea"/>
                <a:ea typeface="+mj-ea"/>
              </a:rPr>
              <a:t>3. </a:t>
            </a:r>
            <a:r>
              <a:rPr lang="ko-KR" altLang="en-US" b="1" dirty="0" err="1">
                <a:latin typeface="+mj-ea"/>
                <a:ea typeface="+mj-ea"/>
              </a:rPr>
              <a:t>선발자</a:t>
            </a:r>
            <a:r>
              <a:rPr lang="ko-KR" altLang="en-US" b="1" dirty="0">
                <a:latin typeface="+mj-ea"/>
                <a:ea typeface="+mj-ea"/>
              </a:rPr>
              <a:t> 통지</a:t>
            </a:r>
            <a:r>
              <a:rPr lang="en-US" altLang="ko-KR" b="1" dirty="0">
                <a:latin typeface="+mj-ea"/>
                <a:ea typeface="+mj-ea"/>
              </a:rPr>
              <a:t>:</a:t>
            </a:r>
            <a:r>
              <a:rPr lang="ko-KR" altLang="en-US" b="1" dirty="0">
                <a:latin typeface="+mj-ea"/>
                <a:ea typeface="+mj-ea"/>
              </a:rPr>
              <a:t> </a:t>
            </a:r>
            <a:r>
              <a:rPr lang="en-US" altLang="ko-KR" b="1" dirty="0">
                <a:solidFill>
                  <a:srgbClr val="FF0000"/>
                </a:solidFill>
                <a:latin typeface="+mj-ea"/>
                <a:ea typeface="+mj-ea"/>
              </a:rPr>
              <a:t>2.25</a:t>
            </a:r>
            <a:r>
              <a:rPr lang="ko-KR" altLang="en-US" b="1" dirty="0">
                <a:latin typeface="+mj-ea"/>
                <a:ea typeface="+mj-ea"/>
              </a:rPr>
              <a:t>일부터 </a:t>
            </a:r>
            <a:r>
              <a:rPr lang="ko-KR" altLang="en-US" b="1" dirty="0">
                <a:latin typeface="+mj-ea"/>
                <a:ea typeface="+mj-ea"/>
              </a:rPr>
              <a:t>결과 </a:t>
            </a:r>
            <a:r>
              <a:rPr lang="ko-KR" altLang="en-US" b="1" dirty="0" err="1">
                <a:latin typeface="+mj-ea"/>
                <a:ea typeface="+mj-ea"/>
              </a:rPr>
              <a:t>나오는대로</a:t>
            </a:r>
            <a:r>
              <a:rPr lang="ko-KR" altLang="en-US" b="1" dirty="0">
                <a:latin typeface="+mj-ea"/>
                <a:ea typeface="+mj-ea"/>
              </a:rPr>
              <a:t> 개인 문자</a:t>
            </a:r>
          </a:p>
          <a:p>
            <a:pPr>
              <a:lnSpc>
                <a:spcPct val="150000"/>
              </a:lnSpc>
              <a:defRPr/>
            </a:pPr>
            <a:r>
              <a:rPr lang="ko-KR" altLang="en-US" b="1" dirty="0">
                <a:latin typeface="+mj-ea"/>
                <a:ea typeface="+mj-ea"/>
              </a:rPr>
              <a:t>                     또는 </a:t>
            </a:r>
            <a:r>
              <a:rPr lang="en-US" altLang="ko-KR" b="1" dirty="0">
                <a:solidFill>
                  <a:srgbClr val="FF0000"/>
                </a:solidFill>
                <a:latin typeface="+mj-ea"/>
                <a:ea typeface="+mj-ea"/>
              </a:rPr>
              <a:t>Honors</a:t>
            </a:r>
            <a:r>
              <a:rPr lang="en-US" altLang="ko-KR" b="1" dirty="0">
                <a:latin typeface="+mj-ea"/>
                <a:ea typeface="+mj-ea"/>
              </a:rPr>
              <a:t> </a:t>
            </a:r>
            <a:r>
              <a:rPr lang="ko-KR" altLang="en-US" b="1" dirty="0" err="1">
                <a:latin typeface="+mj-ea"/>
                <a:ea typeface="+mj-ea"/>
              </a:rPr>
              <a:t>단톡방으로</a:t>
            </a:r>
            <a:r>
              <a:rPr lang="en-US" altLang="ko-KR" b="1" dirty="0">
                <a:latin typeface="+mj-ea"/>
                <a:ea typeface="+mj-ea"/>
              </a:rPr>
              <a:t> </a:t>
            </a:r>
            <a:r>
              <a:rPr lang="ko-KR" altLang="en-US" b="1" dirty="0">
                <a:latin typeface="+mj-ea"/>
                <a:ea typeface="+mj-ea"/>
              </a:rPr>
              <a:t>초대됨</a:t>
            </a:r>
            <a:r>
              <a:rPr lang="en-US" altLang="ko-KR" b="1" dirty="0">
                <a:latin typeface="+mj-ea"/>
                <a:ea typeface="+mj-ea"/>
              </a:rPr>
              <a:t>.</a:t>
            </a:r>
            <a:r>
              <a:rPr lang="ko-KR" altLang="en-US" b="1" dirty="0">
                <a:latin typeface="+mj-ea"/>
                <a:ea typeface="+mj-ea"/>
              </a:rPr>
              <a:t>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</a:p>
          <a:p>
            <a:pPr>
              <a:lnSpc>
                <a:spcPct val="150000"/>
              </a:lnSpc>
              <a:defRPr/>
            </a:pPr>
            <a:r>
              <a:rPr lang="en-US" altLang="ko-KR" b="1" dirty="0">
                <a:latin typeface="+mj-ea"/>
                <a:ea typeface="+mj-ea"/>
              </a:rPr>
              <a:t>4</a:t>
            </a:r>
            <a:r>
              <a:rPr lang="en-US" altLang="ko-KR" b="1" dirty="0"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ea"/>
                <a:ea typeface="+mj-ea"/>
              </a:rPr>
              <a:t>. </a:t>
            </a:r>
            <a:r>
              <a:rPr lang="ko-KR" altLang="en-US" b="1" dirty="0">
                <a:latin typeface="+mj-ea"/>
                <a:ea typeface="+mj-ea"/>
              </a:rPr>
              <a:t>학과 </a:t>
            </a:r>
            <a:r>
              <a:rPr lang="ko-KR" altLang="en-US" b="1" dirty="0" err="1">
                <a:latin typeface="+mj-ea"/>
                <a:ea typeface="+mj-ea"/>
              </a:rPr>
              <a:t>조교통지</a:t>
            </a:r>
            <a:r>
              <a:rPr lang="en-US" altLang="ko-KR" b="1" dirty="0">
                <a:latin typeface="+mj-ea"/>
                <a:ea typeface="+mj-ea"/>
              </a:rPr>
              <a:t>: 2.24</a:t>
            </a:r>
            <a:r>
              <a:rPr lang="ko-KR" altLang="en-US" b="1" dirty="0">
                <a:latin typeface="+mj-ea"/>
                <a:ea typeface="+mj-ea"/>
              </a:rPr>
              <a:t>부터 </a:t>
            </a:r>
            <a:r>
              <a:rPr lang="en-US" altLang="ko-KR" b="1" dirty="0">
                <a:solidFill>
                  <a:srgbClr val="FF0000"/>
                </a:solidFill>
                <a:latin typeface="+mj-ea"/>
              </a:rPr>
              <a:t>Honors </a:t>
            </a:r>
            <a:r>
              <a:rPr lang="ko-KR" altLang="en-US" b="1" dirty="0">
                <a:latin typeface="+mj-ea"/>
                <a:ea typeface="+mj-ea"/>
              </a:rPr>
              <a:t>명단 전달</a:t>
            </a:r>
            <a:r>
              <a:rPr lang="en-US" altLang="ko-KR" b="1" dirty="0">
                <a:latin typeface="+mj-ea"/>
                <a:ea typeface="+mj-ea"/>
              </a:rPr>
              <a:t>.</a:t>
            </a:r>
          </a:p>
          <a:p>
            <a:pPr>
              <a:lnSpc>
                <a:spcPct val="150000"/>
              </a:lnSpc>
              <a:defRPr/>
            </a:pPr>
            <a:r>
              <a:rPr lang="en-US" altLang="ko-KR" b="1" dirty="0">
                <a:latin typeface="+mj-ea"/>
                <a:ea typeface="+mj-ea"/>
              </a:rPr>
              <a:t>5. </a:t>
            </a:r>
            <a:r>
              <a:rPr lang="ko-KR" altLang="en-US" b="1" dirty="0">
                <a:latin typeface="+mj-ea"/>
                <a:ea typeface="+mj-ea"/>
              </a:rPr>
              <a:t>학과 조교의 도움으로  </a:t>
            </a:r>
            <a:r>
              <a:rPr lang="en-US" altLang="ko-KR" b="1" dirty="0">
                <a:solidFill>
                  <a:srgbClr val="FF0000"/>
                </a:solidFill>
                <a:latin typeface="+mj-ea"/>
                <a:ea typeface="+mj-ea"/>
              </a:rPr>
              <a:t>Honors</a:t>
            </a:r>
            <a:r>
              <a:rPr lang="en-US" altLang="ko-KR" b="1" dirty="0">
                <a:latin typeface="+mj-ea"/>
                <a:ea typeface="+mj-ea"/>
              </a:rPr>
              <a:t> </a:t>
            </a:r>
            <a:r>
              <a:rPr lang="ko-KR" altLang="en-US" b="1" dirty="0" err="1">
                <a:latin typeface="+mj-ea"/>
                <a:ea typeface="+mj-ea"/>
              </a:rPr>
              <a:t>선발자는</a:t>
            </a:r>
            <a:r>
              <a:rPr lang="en-US" altLang="ko-KR" b="1" dirty="0">
                <a:latin typeface="+mj-ea"/>
                <a:ea typeface="+mj-ea"/>
              </a:rPr>
              <a:t> </a:t>
            </a:r>
            <a:r>
              <a:rPr lang="ko-KR" altLang="en-US" b="1" dirty="0" err="1">
                <a:latin typeface="+mj-ea"/>
              </a:rPr>
              <a:t>교양영어</a:t>
            </a:r>
            <a:r>
              <a:rPr lang="ko-KR" altLang="en-US" b="1" dirty="0">
                <a:latin typeface="+mj-ea"/>
              </a:rPr>
              <a:t> </a:t>
            </a:r>
            <a:r>
              <a:rPr lang="en-US" altLang="ko-KR" b="1" dirty="0">
                <a:latin typeface="+mj-ea"/>
              </a:rPr>
              <a:t> </a:t>
            </a:r>
          </a:p>
          <a:p>
            <a:pPr marL="385763" indent="-385763">
              <a:lnSpc>
                <a:spcPct val="150000"/>
              </a:lnSpc>
              <a:defRPr/>
            </a:pPr>
            <a:r>
              <a:rPr lang="en-US" altLang="ko-KR" b="1" dirty="0">
                <a:latin typeface="+mj-ea"/>
              </a:rPr>
              <a:t> ‘</a:t>
            </a:r>
            <a:r>
              <a:rPr lang="en-US" altLang="ko-KR" b="1" dirty="0">
                <a:solidFill>
                  <a:srgbClr val="FF0000"/>
                </a:solidFill>
                <a:latin typeface="+mj-ea"/>
              </a:rPr>
              <a:t>English</a:t>
            </a:r>
            <a:r>
              <a:rPr lang="ko-KR" altLang="en-US" b="1" dirty="0">
                <a:solidFill>
                  <a:srgbClr val="FF0000"/>
                </a:solidFill>
                <a:latin typeface="+mj-ea"/>
              </a:rPr>
              <a:t> </a:t>
            </a:r>
            <a:r>
              <a:rPr lang="en-US" altLang="ko-KR" b="1" dirty="0">
                <a:solidFill>
                  <a:srgbClr val="FF0000"/>
                </a:solidFill>
                <a:latin typeface="+mj-ea"/>
              </a:rPr>
              <a:t>for World  Citizenship1</a:t>
            </a:r>
            <a:r>
              <a:rPr lang="en-US" altLang="ko-KR" b="1" dirty="0">
                <a:latin typeface="+mj-ea"/>
              </a:rPr>
              <a:t> ’</a:t>
            </a:r>
            <a:r>
              <a:rPr lang="ko-KR" altLang="en-US" b="1" dirty="0">
                <a:latin typeface="+mj-ea"/>
              </a:rPr>
              <a:t>을 </a:t>
            </a:r>
            <a:r>
              <a:rPr lang="ko-KR" altLang="en-US" b="1" dirty="0">
                <a:solidFill>
                  <a:srgbClr val="FF0000"/>
                </a:solidFill>
                <a:latin typeface="+mj-ea"/>
              </a:rPr>
              <a:t>하지않고</a:t>
            </a:r>
          </a:p>
          <a:p>
            <a:pPr>
              <a:lnSpc>
                <a:spcPct val="150000"/>
              </a:lnSpc>
              <a:defRPr/>
            </a:pPr>
            <a:r>
              <a:rPr lang="en-US" altLang="ko-KR" b="1" dirty="0">
                <a:latin typeface="+mj-ea"/>
                <a:ea typeface="+mj-ea"/>
              </a:rPr>
              <a:t> ’</a:t>
            </a:r>
            <a:r>
              <a:rPr lang="en-US" altLang="ko-KR" b="1" dirty="0">
                <a:solidFill>
                  <a:srgbClr val="FF0000"/>
                </a:solidFill>
                <a:latin typeface="+mj-ea"/>
                <a:ea typeface="+mj-ea"/>
              </a:rPr>
              <a:t>Honors English 1:TIME</a:t>
            </a:r>
            <a:r>
              <a:rPr lang="ko-KR" altLang="en-US" b="1" dirty="0">
                <a:solidFill>
                  <a:srgbClr val="FF0000"/>
                </a:solidFill>
                <a:latin typeface="+mj-ea"/>
                <a:ea typeface="+mj-ea"/>
              </a:rPr>
              <a:t> </a:t>
            </a:r>
            <a:r>
              <a:rPr lang="en-US" altLang="ko-KR" b="1" dirty="0">
                <a:solidFill>
                  <a:srgbClr val="FF0000"/>
                </a:solidFill>
                <a:latin typeface="+mj-ea"/>
                <a:ea typeface="+mj-ea"/>
              </a:rPr>
              <a:t>and Writing‘</a:t>
            </a:r>
            <a:r>
              <a:rPr lang="ko-KR" altLang="en-US" b="1" dirty="0">
                <a:latin typeface="+mj-ea"/>
                <a:ea typeface="+mj-ea"/>
              </a:rPr>
              <a:t> 신청함</a:t>
            </a:r>
            <a:r>
              <a:rPr lang="en-US" altLang="ko-KR" b="1" dirty="0">
                <a:latin typeface="+mj-ea"/>
                <a:ea typeface="+mj-ea"/>
              </a:rPr>
              <a:t>.</a:t>
            </a:r>
          </a:p>
          <a:p>
            <a:pPr>
              <a:lnSpc>
                <a:spcPct val="150000"/>
              </a:lnSpc>
              <a:defRPr/>
            </a:pPr>
            <a:r>
              <a:rPr lang="en-US" altLang="ko-KR" b="1" dirty="0">
                <a:latin typeface="+mj-ea"/>
                <a:ea typeface="+mj-ea"/>
              </a:rPr>
              <a:t> </a:t>
            </a:r>
          </a:p>
          <a:p>
            <a:pPr>
              <a:lnSpc>
                <a:spcPct val="150000"/>
              </a:lnSpc>
              <a:defRPr/>
            </a:pPr>
            <a:r>
              <a:rPr lang="en-US" altLang="ko-KR" b="1" dirty="0">
                <a:latin typeface="+mj-ea"/>
                <a:ea typeface="+mj-ea"/>
              </a:rPr>
              <a:t>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2884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5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925706" y="998731"/>
            <a:ext cx="5508612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altLang="ko-KR" sz="3000" b="1">
                <a:ln w="50800"/>
                <a:solidFill>
                  <a:srgbClr val="FF0000"/>
                </a:solidFill>
                <a:latin typeface="+mj-ea"/>
                <a:ea typeface="+mj-ea"/>
              </a:rPr>
              <a:t>     Honors</a:t>
            </a:r>
            <a:r>
              <a:rPr lang="en-US" altLang="ko-KR" sz="3000" b="1">
                <a:ln w="50800"/>
                <a:latin typeface="+mj-ea"/>
                <a:ea typeface="+mj-ea"/>
              </a:rPr>
              <a:t> </a:t>
            </a:r>
            <a:r>
              <a:rPr lang="ko-KR" altLang="en-US" sz="3000" b="1">
                <a:ln w="50800"/>
                <a:latin typeface="+mj-ea"/>
                <a:ea typeface="+mj-ea"/>
              </a:rPr>
              <a:t>영어반 분반표 </a:t>
            </a:r>
            <a:r>
              <a:rPr lang="en-US" altLang="ko-KR" sz="3000" b="1">
                <a:ln w="50800"/>
                <a:latin typeface="+mj-ea"/>
                <a:ea typeface="+mj-ea"/>
              </a:rPr>
              <a:t> </a:t>
            </a:r>
            <a:r>
              <a:rPr lang="ko-KR" altLang="en-US" sz="3000" b="1">
                <a:ln w="50800"/>
                <a:latin typeface="+mj-ea"/>
                <a:ea typeface="+mj-ea"/>
              </a:rPr>
              <a:t> </a:t>
            </a:r>
            <a:endParaRPr lang="ko-KR" altLang="en-US" sz="3000">
              <a:latin typeface="휴먼엑스포"/>
              <a:ea typeface="휴먼엑스포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223628" y="1529646"/>
            <a:ext cx="5562618" cy="52860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57175" indent="-257175" algn="just">
              <a:spcBef>
                <a:spcPct val="50000"/>
              </a:spcBef>
              <a:buClr>
                <a:schemeClr val="bg1"/>
              </a:buClr>
              <a:defRPr/>
            </a:pPr>
            <a:r>
              <a:rPr lang="ko-KR" altLang="en-US" sz="2400" b="1">
                <a:latin typeface="+mj-ea"/>
                <a:ea typeface="+mj-ea"/>
              </a:rPr>
              <a:t> </a:t>
            </a:r>
            <a:r>
              <a:rPr lang="ko-KR" altLang="en-US" sz="2100" b="1">
                <a:latin typeface="+mj-ea"/>
                <a:ea typeface="+mj-ea"/>
              </a:rPr>
              <a:t>과목</a:t>
            </a:r>
            <a:r>
              <a:rPr lang="en-US" altLang="ko-KR" b="1">
                <a:latin typeface="+mj-ea"/>
                <a:ea typeface="+mj-ea"/>
              </a:rPr>
              <a:t>: </a:t>
            </a:r>
            <a:r>
              <a:rPr lang="en-US" altLang="ko-KR" sz="2100" b="1">
                <a:solidFill>
                  <a:srgbClr val="FF0000"/>
                </a:solidFill>
                <a:latin typeface="+mj-ea"/>
              </a:rPr>
              <a:t>Honors English1:TIME</a:t>
            </a:r>
            <a:r>
              <a:rPr lang="en-US" altLang="ko-KR" b="1">
                <a:solidFill>
                  <a:srgbClr val="FF0000"/>
                </a:solidFill>
                <a:latin typeface="+mj-ea"/>
              </a:rPr>
              <a:t>andCulture</a:t>
            </a:r>
          </a:p>
          <a:p>
            <a:pPr algn="just">
              <a:spcBef>
                <a:spcPct val="50000"/>
              </a:spcBef>
              <a:buClr>
                <a:schemeClr val="bg1"/>
              </a:buClr>
              <a:defRPr/>
            </a:pPr>
            <a:r>
              <a:rPr lang="en-US" altLang="ko-KR" sz="1500" b="1">
                <a:latin typeface="+mj-ea"/>
                <a:ea typeface="+mj-ea"/>
              </a:rPr>
              <a:t>-</a:t>
            </a:r>
            <a:r>
              <a:rPr lang="ko-KR" altLang="en-US" sz="1650" b="1">
                <a:latin typeface="+mj-ea"/>
                <a:ea typeface="+mj-ea"/>
              </a:rPr>
              <a:t>응급 작치 철경</a:t>
            </a:r>
            <a:r>
              <a:rPr lang="en-US" altLang="ko-KR" sz="1650" b="1">
                <a:latin typeface="+mj-ea"/>
                <a:ea typeface="+mj-ea"/>
              </a:rPr>
              <a:t>:</a:t>
            </a:r>
            <a:r>
              <a:rPr lang="ko-KR" altLang="en-US" sz="1650" b="1">
                <a:latin typeface="+mj-ea"/>
                <a:ea typeface="+mj-ea"/>
              </a:rPr>
              <a:t>   </a:t>
            </a:r>
            <a:r>
              <a:rPr lang="en-US" altLang="ko-KR" sz="1650" b="1">
                <a:solidFill>
                  <a:srgbClr val="FF0000"/>
                </a:solidFill>
                <a:latin typeface="+mj-ea"/>
              </a:rPr>
              <a:t> Honors English1_001 </a:t>
            </a:r>
            <a:r>
              <a:rPr lang="ko-KR" altLang="en-US" sz="1650" b="1">
                <a:solidFill>
                  <a:srgbClr val="FF0000"/>
                </a:solidFill>
                <a:latin typeface="+mj-ea"/>
              </a:rPr>
              <a:t>반</a:t>
            </a:r>
          </a:p>
          <a:p>
            <a:pPr algn="just">
              <a:spcBef>
                <a:spcPct val="50000"/>
              </a:spcBef>
              <a:buClr>
                <a:schemeClr val="bg1"/>
              </a:buClr>
              <a:defRPr/>
            </a:pPr>
            <a:r>
              <a:rPr lang="en-US" altLang="ko-KR" sz="1650" b="1">
                <a:latin typeface="+mj-ea"/>
              </a:rPr>
              <a:t>- </a:t>
            </a:r>
            <a:r>
              <a:rPr lang="ko-KR" altLang="en-US" sz="1650" b="1">
                <a:latin typeface="+mj-ea"/>
              </a:rPr>
              <a:t> 글한 기타학과 </a:t>
            </a:r>
            <a:r>
              <a:rPr lang="en-US" altLang="ko-KR" sz="1650" b="1">
                <a:latin typeface="+mj-ea"/>
              </a:rPr>
              <a:t> :</a:t>
            </a:r>
            <a:r>
              <a:rPr lang="en-US" altLang="ko-KR" sz="1650" b="1">
                <a:solidFill>
                  <a:srgbClr val="FF0000"/>
                </a:solidFill>
                <a:latin typeface="+mj-ea"/>
              </a:rPr>
              <a:t>  HonorsEnglish1_002 </a:t>
            </a:r>
            <a:r>
              <a:rPr lang="ko-KR" altLang="en-US" sz="1650" b="1">
                <a:solidFill>
                  <a:srgbClr val="FF0000"/>
                </a:solidFill>
                <a:latin typeface="+mj-ea"/>
              </a:rPr>
              <a:t>반</a:t>
            </a:r>
          </a:p>
          <a:p>
            <a:pPr marL="257175" indent="-257175" algn="just">
              <a:spcBef>
                <a:spcPct val="50000"/>
              </a:spcBef>
              <a:buClr>
                <a:schemeClr val="bg1"/>
              </a:buClr>
              <a:defRPr/>
            </a:pPr>
            <a:r>
              <a:rPr lang="en-US" altLang="ko-KR" sz="1650" b="1">
                <a:latin typeface="+mj-ea"/>
              </a:rPr>
              <a:t>-</a:t>
            </a:r>
            <a:r>
              <a:rPr lang="ko-KR" altLang="en-US" sz="1650" b="1">
                <a:latin typeface="+mj-ea"/>
              </a:rPr>
              <a:t> 소방 철차 물류 </a:t>
            </a:r>
            <a:r>
              <a:rPr lang="en-US" altLang="ko-KR" sz="1650" b="1">
                <a:latin typeface="+mj-ea"/>
              </a:rPr>
              <a:t>:   </a:t>
            </a:r>
            <a:r>
              <a:rPr lang="en-US" altLang="ko-KR" sz="1650" b="1">
                <a:solidFill>
                  <a:srgbClr val="FF0000"/>
                </a:solidFill>
                <a:latin typeface="+mj-ea"/>
              </a:rPr>
              <a:t>HonorsEnglish1_003</a:t>
            </a:r>
            <a:r>
              <a:rPr lang="ko-KR" altLang="en-US" sz="1650" b="1">
                <a:solidFill>
                  <a:srgbClr val="FF0000"/>
                </a:solidFill>
                <a:latin typeface="+mj-ea"/>
              </a:rPr>
              <a:t>반</a:t>
            </a:r>
          </a:p>
          <a:p>
            <a:pPr marL="257175" indent="-257175" algn="just">
              <a:spcBef>
                <a:spcPct val="50000"/>
              </a:spcBef>
              <a:buClr>
                <a:schemeClr val="bg1"/>
              </a:buClr>
              <a:defRPr/>
            </a:pPr>
            <a:r>
              <a:rPr lang="en-US" altLang="ko-KR" sz="1650" b="1">
                <a:latin typeface="+mj-ea"/>
              </a:rPr>
              <a:t>-</a:t>
            </a:r>
            <a:r>
              <a:rPr lang="ko-KR" altLang="en-US" sz="1650" b="1">
                <a:latin typeface="+mj-ea"/>
              </a:rPr>
              <a:t>사복 아복 보건 기타학과 </a:t>
            </a:r>
            <a:r>
              <a:rPr lang="en-US" altLang="ko-KR" sz="1650" b="1">
                <a:latin typeface="+mj-ea"/>
              </a:rPr>
              <a:t>:</a:t>
            </a:r>
            <a:r>
              <a:rPr lang="en-US" altLang="ko-KR" sz="1650" b="1">
                <a:solidFill>
                  <a:srgbClr val="FF0000"/>
                </a:solidFill>
                <a:latin typeface="+mj-ea"/>
              </a:rPr>
              <a:t> HonorsEnglish1_004</a:t>
            </a:r>
            <a:r>
              <a:rPr lang="ko-KR" altLang="en-US" sz="1650" b="1">
                <a:solidFill>
                  <a:srgbClr val="FF0000"/>
                </a:solidFill>
                <a:latin typeface="+mj-ea"/>
              </a:rPr>
              <a:t>반</a:t>
            </a:r>
          </a:p>
          <a:p>
            <a:pPr marL="257175" indent="-257175" algn="just">
              <a:spcBef>
                <a:spcPct val="50000"/>
              </a:spcBef>
              <a:buClr>
                <a:schemeClr val="bg1"/>
              </a:buClr>
              <a:defRPr/>
            </a:pPr>
            <a:r>
              <a:rPr lang="en-US" altLang="ko-KR" sz="1650" b="1">
                <a:latin typeface="+mj-ea"/>
                <a:ea typeface="+mj-ea"/>
              </a:rPr>
              <a:t>-</a:t>
            </a:r>
            <a:r>
              <a:rPr lang="ko-KR" altLang="en-US" sz="1650" b="1">
                <a:latin typeface="+mj-ea"/>
                <a:ea typeface="+mj-ea"/>
              </a:rPr>
              <a:t>외영</a:t>
            </a:r>
            <a:r>
              <a:rPr lang="en-US" altLang="ko-KR" sz="1650" b="1">
                <a:latin typeface="+mj-ea"/>
                <a:ea typeface="+mj-ea"/>
              </a:rPr>
              <a:t>, </a:t>
            </a:r>
            <a:r>
              <a:rPr lang="ko-KR" altLang="en-US" sz="1650" b="1">
                <a:latin typeface="+mj-ea"/>
                <a:ea typeface="+mj-ea"/>
              </a:rPr>
              <a:t>호텔기타학과 </a:t>
            </a:r>
            <a:r>
              <a:rPr lang="en-US" altLang="ko-KR" sz="1650" b="1">
                <a:latin typeface="+mj-ea"/>
                <a:ea typeface="+mj-ea"/>
              </a:rPr>
              <a:t>:</a:t>
            </a:r>
            <a:r>
              <a:rPr lang="en-US" altLang="ko-KR" sz="1650" b="1">
                <a:solidFill>
                  <a:srgbClr val="FF0000"/>
                </a:solidFill>
                <a:latin typeface="+mj-ea"/>
              </a:rPr>
              <a:t>      HonorsEnglish1_005</a:t>
            </a:r>
            <a:r>
              <a:rPr lang="ko-KR" altLang="en-US" sz="1650" b="1">
                <a:solidFill>
                  <a:srgbClr val="FF0000"/>
                </a:solidFill>
                <a:latin typeface="+mj-ea"/>
              </a:rPr>
              <a:t>반</a:t>
            </a:r>
          </a:p>
          <a:p>
            <a:pPr marL="257175" indent="-257175" algn="just">
              <a:spcBef>
                <a:spcPct val="50000"/>
              </a:spcBef>
              <a:buClr>
                <a:schemeClr val="bg1"/>
              </a:buClr>
              <a:defRPr/>
            </a:pPr>
            <a:r>
              <a:rPr lang="en-US" altLang="ko-KR" sz="1650" b="1">
                <a:latin typeface="+mj-ea"/>
                <a:ea typeface="+mj-ea"/>
              </a:rPr>
              <a:t>-IT</a:t>
            </a:r>
            <a:r>
              <a:rPr lang="ko-KR" altLang="en-US" sz="1650" b="1">
                <a:latin typeface="+mj-ea"/>
                <a:ea typeface="+mj-ea"/>
              </a:rPr>
              <a:t> 미디어건공 금융</a:t>
            </a:r>
            <a:r>
              <a:rPr lang="en-US" altLang="ko-KR" sz="1650" b="1">
                <a:latin typeface="+mj-ea"/>
                <a:ea typeface="+mj-ea"/>
              </a:rPr>
              <a:t> </a:t>
            </a:r>
            <a:r>
              <a:rPr lang="ko-KR" altLang="en-US" sz="1650" b="1">
                <a:latin typeface="+mj-ea"/>
                <a:ea typeface="+mj-ea"/>
              </a:rPr>
              <a:t>기타</a:t>
            </a:r>
            <a:r>
              <a:rPr lang="en-US" altLang="ko-KR" sz="1650" b="1">
                <a:latin typeface="+mj-ea"/>
                <a:ea typeface="+mj-ea"/>
              </a:rPr>
              <a:t> </a:t>
            </a:r>
            <a:r>
              <a:rPr lang="en-US" altLang="ko-KR" sz="1650" b="1">
                <a:solidFill>
                  <a:srgbClr val="FF0000"/>
                </a:solidFill>
                <a:latin typeface="+mj-ea"/>
                <a:ea typeface="+mj-ea"/>
              </a:rPr>
              <a:t>: </a:t>
            </a:r>
            <a:r>
              <a:rPr lang="en-US" altLang="ko-KR" sz="1650" b="1">
                <a:solidFill>
                  <a:srgbClr val="FF0000"/>
                </a:solidFill>
                <a:latin typeface="+mj-ea"/>
              </a:rPr>
              <a:t>HonorsEnglish1_</a:t>
            </a:r>
            <a:r>
              <a:rPr lang="en-US" altLang="ko-KR" sz="1650" b="1">
                <a:solidFill>
                  <a:srgbClr val="FF0000"/>
                </a:solidFill>
                <a:latin typeface="+mj-ea"/>
                <a:ea typeface="+mj-ea"/>
              </a:rPr>
              <a:t>006</a:t>
            </a:r>
            <a:r>
              <a:rPr lang="ko-KR" altLang="en-US" sz="1650" b="1">
                <a:solidFill>
                  <a:srgbClr val="FF0000"/>
                </a:solidFill>
                <a:latin typeface="+mj-ea"/>
                <a:ea typeface="+mj-ea"/>
              </a:rPr>
              <a:t>반</a:t>
            </a:r>
          </a:p>
          <a:p>
            <a:pPr marL="257175" indent="-257175" algn="just">
              <a:spcBef>
                <a:spcPct val="50000"/>
              </a:spcBef>
              <a:buClr>
                <a:schemeClr val="bg1"/>
              </a:buClr>
              <a:defRPr/>
            </a:pPr>
            <a:r>
              <a:rPr lang="en-US" altLang="ko-KR" sz="1650" b="1">
                <a:latin typeface="+mj-ea"/>
                <a:ea typeface="+mj-ea"/>
              </a:rPr>
              <a:t>-</a:t>
            </a:r>
            <a:r>
              <a:rPr lang="ko-KR" altLang="en-US" sz="1650" b="1">
                <a:latin typeface="+mj-ea"/>
                <a:ea typeface="+mj-ea"/>
              </a:rPr>
              <a:t> 언청물치 뷰티 철전 </a:t>
            </a:r>
            <a:r>
              <a:rPr lang="en-US" altLang="ko-KR" sz="1650" b="1">
                <a:latin typeface="+mj-ea"/>
              </a:rPr>
              <a:t>Endiott</a:t>
            </a:r>
            <a:r>
              <a:rPr lang="ko-KR" altLang="en-US" sz="1650" b="1">
                <a:latin typeface="+mj-ea"/>
              </a:rPr>
              <a:t> 기타 </a:t>
            </a:r>
            <a:r>
              <a:rPr lang="en-US" altLang="ko-KR" sz="1650" b="1">
                <a:latin typeface="+mj-ea"/>
              </a:rPr>
              <a:t>:</a:t>
            </a:r>
            <a:endParaRPr lang="en-US" altLang="ko-KR" sz="1650" b="1">
              <a:solidFill>
                <a:srgbClr val="FF0000"/>
              </a:solidFill>
              <a:latin typeface="+mj-ea"/>
            </a:endParaRPr>
          </a:p>
          <a:p>
            <a:pPr marL="257175" indent="-257175" algn="just">
              <a:spcBef>
                <a:spcPct val="50000"/>
              </a:spcBef>
              <a:buClr>
                <a:schemeClr val="bg1"/>
              </a:buClr>
              <a:defRPr/>
            </a:pPr>
            <a:r>
              <a:rPr lang="ko-KR" altLang="en-US" sz="1650" b="1">
                <a:solidFill>
                  <a:srgbClr val="FF0000"/>
                </a:solidFill>
                <a:latin typeface="+mj-ea"/>
              </a:rPr>
              <a:t>                                   </a:t>
            </a:r>
            <a:r>
              <a:rPr lang="en-US" altLang="ko-KR" sz="1650" b="1">
                <a:solidFill>
                  <a:srgbClr val="FF0000"/>
                </a:solidFill>
                <a:latin typeface="+mj-ea"/>
              </a:rPr>
              <a:t>Honors English1_007</a:t>
            </a:r>
            <a:r>
              <a:rPr lang="ko-KR" altLang="en-US" sz="1650" b="1">
                <a:solidFill>
                  <a:srgbClr val="FF0000"/>
                </a:solidFill>
                <a:latin typeface="+mj-ea"/>
              </a:rPr>
              <a:t>반</a:t>
            </a:r>
            <a:r>
              <a:rPr lang="en-US" altLang="ko-KR" sz="1650" b="1">
                <a:solidFill>
                  <a:srgbClr val="FF0000"/>
                </a:solidFill>
                <a:latin typeface="+mj-ea"/>
              </a:rPr>
              <a:t>  </a:t>
            </a:r>
          </a:p>
          <a:p>
            <a:pPr marL="257175" indent="-257175" algn="just">
              <a:spcBef>
                <a:spcPct val="50000"/>
              </a:spcBef>
              <a:buClr>
                <a:schemeClr val="bg1"/>
              </a:buClr>
              <a:defRPr/>
            </a:pPr>
            <a:r>
              <a:rPr lang="en-US" altLang="ko-KR" sz="1650" b="1">
                <a:solidFill>
                  <a:schemeClr val="dk1"/>
                </a:solidFill>
                <a:latin typeface="+mj-ea"/>
              </a:rPr>
              <a:t>-</a:t>
            </a:r>
            <a:r>
              <a:rPr lang="ko-KR" altLang="en-US" sz="1650" b="1">
                <a:solidFill>
                  <a:schemeClr val="dk1"/>
                </a:solidFill>
                <a:latin typeface="+mj-ea"/>
              </a:rPr>
              <a:t>외조 기타학과</a:t>
            </a:r>
            <a:r>
              <a:rPr lang="ko-KR" altLang="en-US" sz="1650" b="1">
                <a:solidFill>
                  <a:srgbClr val="FF0000"/>
                </a:solidFill>
                <a:latin typeface="+mj-ea"/>
              </a:rPr>
              <a:t> </a:t>
            </a:r>
            <a:r>
              <a:rPr lang="en-US" altLang="ko-KR" sz="1650" b="1">
                <a:solidFill>
                  <a:srgbClr val="FF0000"/>
                </a:solidFill>
                <a:latin typeface="+mj-ea"/>
              </a:rPr>
              <a:t>:</a:t>
            </a:r>
            <a:r>
              <a:rPr lang="ko-KR" altLang="en-US" sz="1650" b="1">
                <a:solidFill>
                  <a:srgbClr val="FF0000"/>
                </a:solidFill>
                <a:latin typeface="+mj-ea"/>
              </a:rPr>
              <a:t> </a:t>
            </a:r>
            <a:r>
              <a:rPr lang="en-US" altLang="ko-KR" sz="1650" b="1">
                <a:solidFill>
                  <a:srgbClr val="FF0000"/>
                </a:solidFill>
                <a:latin typeface="+mj-ea"/>
              </a:rPr>
              <a:t>Honors English1_008</a:t>
            </a:r>
            <a:r>
              <a:rPr lang="ko-KR" altLang="en-US" sz="1650" b="1">
                <a:solidFill>
                  <a:srgbClr val="FF0000"/>
                </a:solidFill>
                <a:latin typeface="+mj-ea"/>
              </a:rPr>
              <a:t>반</a:t>
            </a:r>
            <a:r>
              <a:rPr lang="en-US" altLang="ko-KR" sz="1650" b="1">
                <a:solidFill>
                  <a:srgbClr val="FF0000"/>
                </a:solidFill>
                <a:latin typeface="+mj-ea"/>
              </a:rPr>
              <a:t>  </a:t>
            </a:r>
          </a:p>
          <a:p>
            <a:pPr marL="257175" indent="-257175" algn="just">
              <a:spcBef>
                <a:spcPct val="50000"/>
              </a:spcBef>
              <a:buClr>
                <a:schemeClr val="bg1"/>
              </a:buClr>
              <a:defRPr/>
            </a:pPr>
            <a:r>
              <a:rPr lang="en-US" altLang="ko-KR" sz="1650" b="1">
                <a:latin typeface="+mj-ea"/>
                <a:ea typeface="+mj-ea"/>
              </a:rPr>
              <a:t>-</a:t>
            </a:r>
            <a:r>
              <a:rPr lang="ko-KR" altLang="en-US" sz="1650" b="1">
                <a:latin typeface="+mj-ea"/>
                <a:ea typeface="+mj-ea"/>
              </a:rPr>
              <a:t>본인 학과시간 이외에  </a:t>
            </a:r>
            <a:r>
              <a:rPr lang="en-US" altLang="ko-KR" sz="1650" b="1">
                <a:latin typeface="+mj-ea"/>
                <a:ea typeface="+mj-ea"/>
              </a:rPr>
              <a:t>8</a:t>
            </a:r>
            <a:r>
              <a:rPr lang="ko-KR" altLang="en-US" sz="1650" b="1">
                <a:latin typeface="+mj-ea"/>
                <a:ea typeface="+mj-ea"/>
              </a:rPr>
              <a:t>개반 중 전산가능한 아무반에 </a:t>
            </a:r>
          </a:p>
          <a:p>
            <a:pPr marL="257175" indent="-257175" algn="just">
              <a:spcBef>
                <a:spcPct val="50000"/>
              </a:spcBef>
              <a:buClr>
                <a:schemeClr val="bg1"/>
              </a:buClr>
              <a:defRPr/>
            </a:pPr>
            <a:r>
              <a:rPr lang="ko-KR" altLang="en-US" sz="1650" b="1">
                <a:latin typeface="+mj-ea"/>
                <a:ea typeface="+mj-ea"/>
              </a:rPr>
              <a:t>   신청가능함</a:t>
            </a:r>
          </a:p>
          <a:p>
            <a:pPr marL="257175" indent="-257175" algn="just">
              <a:spcBef>
                <a:spcPct val="50000"/>
              </a:spcBef>
              <a:buClr>
                <a:schemeClr val="bg1"/>
              </a:buClr>
              <a:defRPr/>
            </a:pPr>
            <a:endParaRPr lang="ko-KR" altLang="en-US" sz="1650" b="1">
              <a:latin typeface="+mj-ea"/>
              <a:ea typeface="+mj-ea"/>
            </a:endParaRPr>
          </a:p>
          <a:p>
            <a:pPr lvl="0">
              <a:defRPr/>
            </a:pPr>
            <a:endParaRPr lang="ko-KR" altLang="en-US" sz="1650" b="1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518663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다이어그램 3"/>
          <p:cNvGraphicFramePr/>
          <p:nvPr/>
        </p:nvGraphicFramePr>
        <p:xfrm>
          <a:off x="500034" y="500042"/>
          <a:ext cx="8001056" cy="57150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제목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</p:spPr>
        <p:txBody>
          <a:bodyPr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5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Honors</a:t>
            </a:r>
            <a:r>
              <a:rPr kumimoji="0" lang="ko-KR" altLang="en-US" sz="5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 프로그램</a:t>
            </a:r>
            <a:endParaRPr kumimoji="0" lang="ko-KR" altLang="en-US" sz="5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630356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noFill/>
        </p:spPr>
        <p:txBody>
          <a:bodyPr>
            <a:normAutofit/>
          </a:bodyPr>
          <a:lstStyle/>
          <a:p>
            <a:pPr lvl="0"/>
            <a:r>
              <a:rPr lang="en-US" altLang="ko-KR" sz="4800" b="1" dirty="0" smtClean="0">
                <a:solidFill>
                  <a:srgbClr val="FF0000"/>
                </a:solidFill>
              </a:rPr>
              <a:t>Honors</a:t>
            </a:r>
            <a:r>
              <a:rPr lang="ko-KR" altLang="en-US" sz="4800" b="1" dirty="0" smtClean="0"/>
              <a:t>  프로그램</a:t>
            </a:r>
            <a:endParaRPr lang="ko-KR" altLang="en-US" sz="4800" b="1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1700808"/>
            <a:ext cx="8229600" cy="4525963"/>
          </a:xfrm>
        </p:spPr>
        <p:txBody>
          <a:bodyPr/>
          <a:lstStyle/>
          <a:p>
            <a:pPr lvl="0">
              <a:buNone/>
            </a:pPr>
            <a:endParaRPr lang="ko-KR" altLang="en-US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엑스포" pitchFamily="18" charset="-127"/>
              <a:ea typeface="휴먼엑스포" pitchFamily="18" charset="-127"/>
            </a:endParaRPr>
          </a:p>
          <a:p>
            <a:endParaRPr lang="ko-KR" altLang="en-US" dirty="0"/>
          </a:p>
        </p:txBody>
      </p:sp>
      <p:grpSp>
        <p:nvGrpSpPr>
          <p:cNvPr id="4" name="그룹 3"/>
          <p:cNvGrpSpPr/>
          <p:nvPr/>
        </p:nvGrpSpPr>
        <p:grpSpPr>
          <a:xfrm>
            <a:off x="395536" y="1340768"/>
            <a:ext cx="2243173" cy="1728192"/>
            <a:chOff x="0" y="857242"/>
            <a:chExt cx="2243173" cy="1746485"/>
          </a:xfrm>
          <a:solidFill>
            <a:srgbClr val="CCECFF"/>
          </a:solidFill>
          <a:scene3d>
            <a:camera prst="orthographicFront"/>
            <a:lightRig rig="flat" dir="t"/>
          </a:scene3d>
        </p:grpSpPr>
        <p:sp>
          <p:nvSpPr>
            <p:cNvPr id="5" name="모서리가 둥근 직사각형 4"/>
            <p:cNvSpPr/>
            <p:nvPr/>
          </p:nvSpPr>
          <p:spPr>
            <a:xfrm>
              <a:off x="0" y="857242"/>
              <a:ext cx="2183106" cy="1746485"/>
            </a:xfrm>
            <a:prstGeom prst="roundRect">
              <a:avLst>
                <a:gd name="adj" fmla="val 10000"/>
              </a:avLst>
            </a:prstGeom>
            <a:grpFill/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6" name="모서리가 둥근 직사각형 4"/>
            <p:cNvSpPr/>
            <p:nvPr/>
          </p:nvSpPr>
          <p:spPr>
            <a:xfrm>
              <a:off x="51152" y="908395"/>
              <a:ext cx="2192021" cy="1644179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43815" tIns="43815" rIns="43815" bIns="43815" numCol="1" spcCol="1270" anchor="ctr" anchorCtr="0">
              <a:noAutofit/>
            </a:bodyPr>
            <a:lstStyle/>
            <a:p>
              <a:pPr lvl="0" algn="ctr" defTabSz="10223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2300" b="1" kern="1200" dirty="0" smtClean="0">
                  <a:latin typeface="+mj-ea"/>
                  <a:ea typeface="+mj-ea"/>
                </a:rPr>
                <a:t>전공</a:t>
              </a:r>
              <a:r>
                <a:rPr lang="en-US" altLang="ko-KR" sz="2300" b="1" kern="1200" dirty="0" smtClean="0">
                  <a:latin typeface="+mj-ea"/>
                  <a:ea typeface="+mj-ea"/>
                </a:rPr>
                <a:t> Presentation</a:t>
              </a:r>
            </a:p>
            <a:p>
              <a:pPr lvl="0" algn="ctr" defTabSz="10223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altLang="ko-KR" sz="2300" b="1" kern="1200" dirty="0" smtClean="0">
                  <a:latin typeface="+mj-ea"/>
                  <a:ea typeface="+mj-ea"/>
                </a:rPr>
                <a:t> </a:t>
              </a:r>
              <a:r>
                <a:rPr lang="ko-KR" altLang="en-US" sz="2300" b="1" kern="1200" dirty="0" smtClean="0">
                  <a:latin typeface="+mj-ea"/>
                  <a:ea typeface="+mj-ea"/>
                </a:rPr>
                <a:t>발표연습</a:t>
              </a:r>
              <a:endParaRPr lang="ko-KR" altLang="en-US" sz="2300" b="1" kern="1200" dirty="0">
                <a:latin typeface="+mj-ea"/>
                <a:ea typeface="+mj-ea"/>
              </a:endParaRPr>
            </a:p>
          </p:txBody>
        </p:sp>
      </p:grpSp>
      <p:sp>
        <p:nvSpPr>
          <p:cNvPr id="15" name="모서리가 둥근 직사각형 4"/>
          <p:cNvSpPr/>
          <p:nvPr/>
        </p:nvSpPr>
        <p:spPr>
          <a:xfrm>
            <a:off x="3059831" y="1417638"/>
            <a:ext cx="2520281" cy="1607031"/>
          </a:xfrm>
          <a:prstGeom prst="rect">
            <a:avLst/>
          </a:prstGeom>
          <a:solidFill>
            <a:srgbClr val="CCECFF"/>
          </a:solidFill>
          <a:ln>
            <a:solidFill>
              <a:schemeClr val="tx1"/>
            </a:solidFill>
          </a:ln>
          <a:scene3d>
            <a:camera prst="orthographicFront"/>
            <a:lightRig rig="flat" dir="t"/>
          </a:scene3d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spcFirstLastPara="0" vert="horz" wrap="square" lIns="51435" tIns="51435" rIns="51435" bIns="51435" numCol="1" spcCol="1270" anchor="ctr" anchorCtr="0">
            <a:noAutofit/>
          </a:bodyPr>
          <a:lstStyle/>
          <a:p>
            <a:pPr lvl="0" algn="ctr" defTabSz="120015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kumimoji="1" lang="en-US" altLang="ko-KR" sz="4000" b="1" i="0" u="none" strike="noStrike" kern="1200" cap="none" normalizeH="0" baseline="0" dirty="0" smtClean="0">
                <a:ln/>
                <a:latin typeface="+mj-ea"/>
                <a:ea typeface="+mj-ea"/>
              </a:rPr>
              <a:t>TIME</a:t>
            </a:r>
            <a:r>
              <a:rPr kumimoji="1" lang="ko-KR" altLang="en-US" sz="4000" b="1" i="0" u="none" strike="noStrike" kern="1200" cap="none" normalizeH="0" baseline="0" dirty="0" smtClean="0">
                <a:ln/>
                <a:latin typeface="+mj-ea"/>
                <a:ea typeface="+mj-ea"/>
              </a:rPr>
              <a:t> 지 </a:t>
            </a:r>
            <a:endParaRPr kumimoji="1" lang="en-US" altLang="ko-KR" sz="4000" b="1" i="0" u="none" strike="noStrike" kern="1200" cap="none" normalizeH="0" baseline="0" dirty="0" smtClean="0">
              <a:ln/>
              <a:latin typeface="+mj-ea"/>
              <a:ea typeface="+mj-ea"/>
            </a:endParaRPr>
          </a:p>
          <a:p>
            <a:pPr lvl="0" algn="ctr" defTabSz="120015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kumimoji="1" lang="en-US" altLang="ko-KR" sz="4000" b="1" i="0" u="none" strike="noStrike" kern="1200" cap="none" normalizeH="0" baseline="0" dirty="0" smtClean="0">
                <a:ln/>
                <a:latin typeface="+mj-ea"/>
                <a:ea typeface="+mj-ea"/>
              </a:rPr>
              <a:t>Reading</a:t>
            </a:r>
            <a:endParaRPr lang="ko-KR" altLang="en-US" sz="4000" b="1" kern="1200" dirty="0">
              <a:latin typeface="+mj-ea"/>
              <a:ea typeface="+mj-ea"/>
            </a:endParaRPr>
          </a:p>
        </p:txBody>
      </p:sp>
      <p:sp>
        <p:nvSpPr>
          <p:cNvPr id="20" name="모서리가 둥근 직사각형 19"/>
          <p:cNvSpPr/>
          <p:nvPr/>
        </p:nvSpPr>
        <p:spPr>
          <a:xfrm>
            <a:off x="165139" y="4902581"/>
            <a:ext cx="2534653" cy="1475638"/>
          </a:xfrm>
          <a:prstGeom prst="roundRect">
            <a:avLst>
              <a:gd name="adj" fmla="val 10000"/>
            </a:avLst>
          </a:prstGeom>
          <a:solidFill>
            <a:srgbClr val="FF9999"/>
          </a:solidFill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2">
            <a:schemeClr val="accent1">
              <a:hueOff val="0"/>
              <a:satOff val="0"/>
              <a:lumOff val="0"/>
              <a:alphaOff val="0"/>
            </a:schemeClr>
          </a:fillRef>
          <a:effectRef idx="1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en-US" altLang="ko-KR" sz="2800" b="1" dirty="0" err="1" smtClean="0">
                <a:latin typeface="+mj-ea"/>
                <a:ea typeface="+mj-ea"/>
              </a:rPr>
              <a:t>Solbridge</a:t>
            </a:r>
            <a:r>
              <a:rPr lang="en-US" altLang="ko-KR" sz="2800" b="1" dirty="0" smtClean="0">
                <a:latin typeface="+mj-ea"/>
                <a:ea typeface="+mj-ea"/>
              </a:rPr>
              <a:t> </a:t>
            </a:r>
          </a:p>
          <a:p>
            <a:pPr algn="ctr"/>
            <a:r>
              <a:rPr lang="ko-KR" altLang="en-US" sz="2800" b="1" dirty="0" smtClean="0">
                <a:latin typeface="+mj-ea"/>
                <a:ea typeface="+mj-ea"/>
              </a:rPr>
              <a:t>수업 수강</a:t>
            </a:r>
            <a:endParaRPr lang="en-US" altLang="ko-KR" sz="2800" b="1" dirty="0" smtClean="0">
              <a:latin typeface="+mj-ea"/>
              <a:ea typeface="+mj-ea"/>
            </a:endParaRPr>
          </a:p>
          <a:p>
            <a:pPr algn="ctr"/>
            <a:r>
              <a:rPr lang="ko-KR" altLang="en-US" sz="2400" b="1" dirty="0" smtClean="0">
                <a:latin typeface="+mj-ea"/>
                <a:ea typeface="+mj-ea"/>
              </a:rPr>
              <a:t>해외장기거주자</a:t>
            </a:r>
            <a:endParaRPr lang="ko-KR" altLang="en-US" sz="2400" b="1" dirty="0">
              <a:latin typeface="+mj-ea"/>
              <a:ea typeface="+mj-ea"/>
            </a:endParaRPr>
          </a:p>
        </p:txBody>
      </p:sp>
      <p:grpSp>
        <p:nvGrpSpPr>
          <p:cNvPr id="25" name="그룹 24"/>
          <p:cNvGrpSpPr/>
          <p:nvPr/>
        </p:nvGrpSpPr>
        <p:grpSpPr>
          <a:xfrm>
            <a:off x="6300191" y="1417638"/>
            <a:ext cx="2417807" cy="2299394"/>
            <a:chOff x="1772967" y="-96894"/>
            <a:chExt cx="2160240" cy="1974019"/>
          </a:xfrm>
          <a:solidFill>
            <a:srgbClr val="CCECFF"/>
          </a:solidFill>
          <a:scene3d>
            <a:camera prst="orthographicFront"/>
            <a:lightRig rig="flat" dir="t"/>
          </a:scene3d>
        </p:grpSpPr>
        <p:sp>
          <p:nvSpPr>
            <p:cNvPr id="26" name="모서리가 둥근 직사각형 25"/>
            <p:cNvSpPr/>
            <p:nvPr/>
          </p:nvSpPr>
          <p:spPr>
            <a:xfrm>
              <a:off x="1772967" y="-96894"/>
              <a:ext cx="2160240" cy="1974019"/>
            </a:xfrm>
            <a:prstGeom prst="roundRect">
              <a:avLst>
                <a:gd name="adj" fmla="val 10000"/>
              </a:avLst>
            </a:prstGeom>
            <a:grpFill/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27" name="모서리가 둥근 직사각형 4"/>
            <p:cNvSpPr/>
            <p:nvPr/>
          </p:nvSpPr>
          <p:spPr>
            <a:xfrm>
              <a:off x="1826636" y="98416"/>
              <a:ext cx="2034563" cy="1725039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51435" tIns="51435" rIns="51435" bIns="51435" numCol="1" spcCol="1270" anchor="ctr" anchorCtr="0">
              <a:noAutofit/>
            </a:bodyPr>
            <a:lstStyle/>
            <a:p>
              <a:pPr lvl="0" algn="ctr" defTabSz="12001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kumimoji="1" lang="en-US" altLang="ko-KR" sz="2700" b="0" i="0" u="none" strike="noStrike" kern="1200" cap="none" normalizeH="0" baseline="0" dirty="0" smtClean="0">
                  <a:ln/>
                  <a:effectLst/>
                  <a:latin typeface="휴먼엑스포" pitchFamily="18" charset="-127"/>
                  <a:ea typeface="휴먼엑스포" pitchFamily="18" charset="-127"/>
                </a:rPr>
                <a:t> </a:t>
              </a:r>
              <a:r>
                <a:rPr kumimoji="1" lang="ko-KR" altLang="en-US" sz="2700" b="0" i="0" u="none" strike="noStrike" kern="1200" cap="none" normalizeH="0" baseline="0" dirty="0" err="1" smtClean="0">
                  <a:ln/>
                  <a:effectLst/>
                  <a:latin typeface="휴먼엑스포" pitchFamily="18" charset="-127"/>
                  <a:ea typeface="휴먼엑스포" pitchFamily="18" charset="-127"/>
                </a:rPr>
                <a:t>인터뷰영어</a:t>
              </a:r>
              <a:r>
                <a:rPr kumimoji="1" lang="en-US" altLang="ko-KR" sz="2400" b="1" i="0" u="none" strike="noStrike" kern="1200" cap="none" normalizeH="0" baseline="0" dirty="0" err="1" smtClean="0">
                  <a:ln/>
                  <a:effectLst/>
                  <a:latin typeface="+mj-ea"/>
                  <a:ea typeface="+mj-ea"/>
                </a:rPr>
                <a:t>OPIc</a:t>
              </a:r>
              <a:r>
                <a:rPr kumimoji="1" lang="en-US" altLang="ko-KR" sz="2400" b="1" i="0" u="none" strike="noStrike" kern="1200" cap="none" normalizeH="0" baseline="0" dirty="0" smtClean="0">
                  <a:ln/>
                  <a:effectLst/>
                  <a:latin typeface="+mj-ea"/>
                  <a:ea typeface="+mj-ea"/>
                </a:rPr>
                <a:t> </a:t>
              </a:r>
            </a:p>
            <a:p>
              <a:pPr lvl="0" algn="ctr" defTabSz="12001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kumimoji="1" lang="en-US" altLang="ko-KR" sz="2400" b="1" dirty="0" smtClean="0">
                  <a:ln/>
                  <a:latin typeface="+mj-ea"/>
                  <a:ea typeface="+mj-ea"/>
                </a:rPr>
                <a:t>Sp</a:t>
              </a:r>
              <a:r>
                <a:rPr kumimoji="1" lang="en-US" altLang="ko-KR" sz="2400" b="1" i="0" u="none" strike="noStrike" kern="1200" cap="none" normalizeH="0" baseline="0" dirty="0" smtClean="0">
                  <a:ln/>
                  <a:effectLst/>
                  <a:latin typeface="+mj-ea"/>
                  <a:ea typeface="+mj-ea"/>
                </a:rPr>
                <a:t>eaking</a:t>
              </a:r>
              <a:r>
                <a:rPr kumimoji="1" lang="ko-KR" altLang="en-US" sz="2400" b="1" i="0" u="none" strike="noStrike" kern="1200" cap="none" normalizeH="0" baseline="0" dirty="0" smtClean="0">
                  <a:ln/>
                  <a:effectLst/>
                  <a:latin typeface="+mj-ea"/>
                  <a:ea typeface="+mj-ea"/>
                </a:rPr>
                <a:t> </a:t>
              </a:r>
              <a:r>
                <a:rPr kumimoji="1" lang="en-US" altLang="ko-KR" sz="2400" b="1" i="0" u="none" strike="noStrike" kern="1200" cap="none" normalizeH="0" baseline="0" dirty="0" smtClean="0">
                  <a:ln/>
                  <a:effectLst/>
                  <a:latin typeface="+mj-ea"/>
                  <a:ea typeface="+mj-ea"/>
                </a:rPr>
                <a:t> </a:t>
              </a:r>
              <a:endParaRPr lang="ko-KR" altLang="en-US" sz="2400" b="1" kern="1200" dirty="0">
                <a:effectLst/>
                <a:latin typeface="+mj-ea"/>
                <a:ea typeface="+mj-ea"/>
              </a:endParaRPr>
            </a:p>
          </p:txBody>
        </p:sp>
      </p:grpSp>
      <p:sp>
        <p:nvSpPr>
          <p:cNvPr id="29" name="모서리가 둥근 직사각형 28"/>
          <p:cNvSpPr/>
          <p:nvPr/>
        </p:nvSpPr>
        <p:spPr>
          <a:xfrm>
            <a:off x="395536" y="3356991"/>
            <a:ext cx="2088232" cy="1262419"/>
          </a:xfrm>
          <a:prstGeom prst="roundRect">
            <a:avLst>
              <a:gd name="adj" fmla="val 10000"/>
            </a:avLst>
          </a:prstGeom>
          <a:solidFill>
            <a:srgbClr val="CCECFF"/>
          </a:solidFill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2">
            <a:schemeClr val="accent1">
              <a:hueOff val="0"/>
              <a:satOff val="0"/>
              <a:lumOff val="0"/>
              <a:alphaOff val="0"/>
            </a:schemeClr>
          </a:fillRef>
          <a:effectRef idx="1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dk1"/>
          </a:fontRef>
        </p:style>
        <p:txBody>
          <a:bodyPr/>
          <a:lstStyle/>
          <a:p>
            <a:pPr algn="ctr"/>
            <a:endParaRPr lang="en-US" altLang="ko-KR" sz="2800" dirty="0" smtClean="0">
              <a:latin typeface="휴먼엑스포" pitchFamily="18" charset="-127"/>
              <a:ea typeface="휴먼엑스포" pitchFamily="18" charset="-127"/>
            </a:endParaRPr>
          </a:p>
          <a:p>
            <a:pPr algn="ctr"/>
            <a:r>
              <a:rPr lang="en-US" altLang="ko-KR" sz="2800" b="1" dirty="0" smtClean="0">
                <a:latin typeface="+mj-ea"/>
                <a:ea typeface="+mj-ea"/>
              </a:rPr>
              <a:t>TOEIC</a:t>
            </a:r>
            <a:endParaRPr lang="ko-KR" altLang="en-US" sz="2800" b="1" dirty="0">
              <a:latin typeface="+mj-ea"/>
              <a:ea typeface="+mj-ea"/>
            </a:endParaRPr>
          </a:p>
        </p:txBody>
      </p:sp>
      <p:sp>
        <p:nvSpPr>
          <p:cNvPr id="28" name="모서리가 둥근 직사각형 27"/>
          <p:cNvSpPr/>
          <p:nvPr/>
        </p:nvSpPr>
        <p:spPr>
          <a:xfrm>
            <a:off x="6300192" y="4968155"/>
            <a:ext cx="2417806" cy="1410064"/>
          </a:xfrm>
          <a:prstGeom prst="roundRect">
            <a:avLst>
              <a:gd name="adj" fmla="val 10000"/>
            </a:avLst>
          </a:prstGeom>
          <a:solidFill>
            <a:srgbClr val="CCECFF"/>
          </a:solidFill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2">
            <a:schemeClr val="accent1">
              <a:hueOff val="0"/>
              <a:satOff val="0"/>
              <a:lumOff val="0"/>
              <a:alphaOff val="0"/>
            </a:schemeClr>
          </a:fillRef>
          <a:effectRef idx="1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en-US" altLang="ko-KR" sz="2800" b="1" dirty="0" err="1" smtClean="0">
                <a:latin typeface="+mj-ea"/>
                <a:ea typeface="+mj-ea"/>
              </a:rPr>
              <a:t>Solbridge</a:t>
            </a:r>
            <a:r>
              <a:rPr lang="ko-KR" altLang="en-US" sz="2800" b="1" dirty="0" smtClean="0">
                <a:latin typeface="+mj-ea"/>
                <a:ea typeface="+mj-ea"/>
              </a:rPr>
              <a:t> </a:t>
            </a:r>
            <a:r>
              <a:rPr lang="en-US" altLang="ko-KR" sz="2800" b="1" dirty="0" smtClean="0">
                <a:latin typeface="+mj-ea"/>
                <a:ea typeface="+mj-ea"/>
              </a:rPr>
              <a:t> Culture</a:t>
            </a:r>
            <a:r>
              <a:rPr lang="ko-KR" altLang="en-US" sz="2800" b="1" dirty="0" smtClean="0">
                <a:latin typeface="+mj-ea"/>
                <a:ea typeface="+mj-ea"/>
              </a:rPr>
              <a:t> </a:t>
            </a:r>
            <a:r>
              <a:rPr lang="en-US" altLang="ko-KR" sz="2800" b="1" dirty="0" smtClean="0">
                <a:latin typeface="+mj-ea"/>
                <a:ea typeface="+mj-ea"/>
              </a:rPr>
              <a:t>Club </a:t>
            </a:r>
            <a:r>
              <a:rPr lang="ko-KR" altLang="en-US" sz="2800" b="1" dirty="0" smtClean="0">
                <a:latin typeface="+mj-ea"/>
                <a:ea typeface="+mj-ea"/>
              </a:rPr>
              <a:t>참가</a:t>
            </a:r>
            <a:endParaRPr lang="ko-KR" altLang="en-US" sz="2800" b="1" dirty="0">
              <a:latin typeface="+mj-ea"/>
              <a:ea typeface="+mj-ea"/>
            </a:endParaRPr>
          </a:p>
        </p:txBody>
      </p:sp>
      <p:sp>
        <p:nvSpPr>
          <p:cNvPr id="18" name="모서리가 둥근 직사각형 17"/>
          <p:cNvSpPr/>
          <p:nvPr/>
        </p:nvSpPr>
        <p:spPr>
          <a:xfrm>
            <a:off x="2825006" y="3243709"/>
            <a:ext cx="3166120" cy="1440160"/>
          </a:xfrm>
          <a:prstGeom prst="roundRect">
            <a:avLst>
              <a:gd name="adj" fmla="val 10000"/>
            </a:avLst>
          </a:prstGeom>
          <a:solidFill>
            <a:srgbClr val="CCECFF"/>
          </a:solidFill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2">
            <a:schemeClr val="accent1">
              <a:hueOff val="0"/>
              <a:satOff val="0"/>
              <a:lumOff val="0"/>
              <a:alphaOff val="0"/>
            </a:schemeClr>
          </a:fillRef>
          <a:effectRef idx="1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dk1"/>
          </a:fontRef>
        </p:style>
        <p:txBody>
          <a:bodyPr/>
          <a:lstStyle/>
          <a:p>
            <a:r>
              <a:rPr lang="en-US" altLang="ko-KR" dirty="0" smtClean="0"/>
              <a:t> </a:t>
            </a:r>
            <a:r>
              <a:rPr lang="ko-KR" altLang="en-US" sz="2800" b="1" dirty="0" smtClean="0">
                <a:latin typeface="+mj-ea"/>
                <a:ea typeface="+mj-ea"/>
              </a:rPr>
              <a:t>호주 </a:t>
            </a:r>
            <a:r>
              <a:rPr lang="en-US" altLang="ko-KR" sz="2800" b="1" dirty="0" smtClean="0">
                <a:latin typeface="+mj-ea"/>
                <a:ea typeface="+mj-ea"/>
              </a:rPr>
              <a:t>Adelaide</a:t>
            </a:r>
          </a:p>
          <a:p>
            <a:endParaRPr lang="en-US" altLang="ko-KR" sz="2800" b="1" dirty="0" smtClean="0">
              <a:latin typeface="+mj-ea"/>
              <a:ea typeface="+mj-ea"/>
            </a:endParaRPr>
          </a:p>
          <a:p>
            <a:r>
              <a:rPr lang="ko-KR" altLang="en-US" sz="2800" b="1" dirty="0" smtClean="0">
                <a:latin typeface="+mj-ea"/>
                <a:ea typeface="+mj-ea"/>
              </a:rPr>
              <a:t> 전공 탐방 연수</a:t>
            </a:r>
            <a:endParaRPr lang="ko-KR" altLang="en-US" sz="2800" dirty="0">
              <a:latin typeface="휴먼엑스포" pitchFamily="18" charset="-127"/>
              <a:ea typeface="휴먼엑스포" pitchFamily="18" charset="-127"/>
            </a:endParaRPr>
          </a:p>
        </p:txBody>
      </p:sp>
      <p:sp>
        <p:nvSpPr>
          <p:cNvPr id="19" name="모서리가 둥근 직사각형 18"/>
          <p:cNvSpPr/>
          <p:nvPr/>
        </p:nvSpPr>
        <p:spPr>
          <a:xfrm>
            <a:off x="2945652" y="4968155"/>
            <a:ext cx="3075310" cy="1541786"/>
          </a:xfrm>
          <a:prstGeom prst="roundRect">
            <a:avLst>
              <a:gd name="adj" fmla="val 10000"/>
            </a:avLst>
          </a:prstGeom>
          <a:solidFill>
            <a:srgbClr val="CCECFF"/>
          </a:solidFill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2">
            <a:schemeClr val="accent1">
              <a:hueOff val="0"/>
              <a:satOff val="0"/>
              <a:lumOff val="0"/>
              <a:alphaOff val="0"/>
            </a:schemeClr>
          </a:fillRef>
          <a:effectRef idx="1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en-US" altLang="ko-KR" sz="2800" b="1" dirty="0" smtClean="0">
                <a:latin typeface="+mj-ea"/>
                <a:ea typeface="+mj-ea"/>
              </a:rPr>
              <a:t>Writing</a:t>
            </a:r>
          </a:p>
          <a:p>
            <a:pPr algn="ctr"/>
            <a:r>
              <a:rPr lang="ko-KR" altLang="en-US" sz="2800" b="1" dirty="0" smtClean="0">
                <a:latin typeface="+mj-ea"/>
                <a:ea typeface="+mj-ea"/>
              </a:rPr>
              <a:t>한글</a:t>
            </a:r>
            <a:r>
              <a:rPr lang="en-US" altLang="ko-KR" sz="2800" b="1" dirty="0" smtClean="0">
                <a:latin typeface="+mj-ea"/>
                <a:ea typeface="+mj-ea"/>
              </a:rPr>
              <a:t>/</a:t>
            </a:r>
            <a:r>
              <a:rPr lang="ko-KR" altLang="en-US" sz="2800" b="1" dirty="0" smtClean="0">
                <a:latin typeface="+mj-ea"/>
                <a:ea typeface="+mj-ea"/>
              </a:rPr>
              <a:t>영어이력서자기소개서</a:t>
            </a:r>
            <a:r>
              <a:rPr lang="en-US" altLang="ko-KR" sz="2800" b="1" dirty="0" smtClean="0">
                <a:latin typeface="+mj-ea"/>
                <a:ea typeface="+mj-ea"/>
              </a:rPr>
              <a:t>CV</a:t>
            </a:r>
          </a:p>
          <a:p>
            <a:pPr algn="ctr"/>
            <a:endParaRPr lang="ko-KR" altLang="en-US" sz="2800" b="1" dirty="0">
              <a:latin typeface="+mj-ea"/>
              <a:ea typeface="+mj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40568" y="-531440"/>
            <a:ext cx="6318000" cy="11232000"/>
          </a:xfrm>
          <a:prstGeom prst="rect">
            <a:avLst/>
          </a:prstGeom>
          <a:solidFill>
            <a:srgbClr val="CCECFF"/>
          </a:solidFill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3438064" y="1502680"/>
            <a:ext cx="7631999" cy="57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55930" y="-99392"/>
            <a:ext cx="5292000" cy="10581695"/>
          </a:xfrm>
          <a:prstGeom prst="rect">
            <a:avLst/>
          </a:prstGeom>
        </p:spPr>
      </p:pic>
      <p:sp>
        <p:nvSpPr>
          <p:cNvPr id="7" name="제목 1"/>
          <p:cNvSpPr txBox="1">
            <a:spLocks/>
          </p:cNvSpPr>
          <p:nvPr/>
        </p:nvSpPr>
        <p:spPr>
          <a:xfrm>
            <a:off x="0" y="-87933"/>
            <a:ext cx="9396536" cy="836712"/>
          </a:xfrm>
          <a:prstGeom prst="rect">
            <a:avLst/>
          </a:prstGeom>
          <a:solidFill>
            <a:srgbClr val="CCECFF"/>
          </a:solidFill>
        </p:spPr>
        <p:txBody>
          <a:bodyPr>
            <a:normAutofit fontScale="92500" lnSpcReduction="20000"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6000" b="1" i="0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Honors</a:t>
            </a:r>
            <a:r>
              <a:rPr kumimoji="0" lang="ko-KR" altLang="en-US" sz="6000" b="1" i="0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 프로그램</a:t>
            </a:r>
            <a:endParaRPr kumimoji="0" lang="ko-KR" altLang="en-US" sz="6000" b="1" i="0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4094690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00608" y="-243408"/>
            <a:ext cx="4902858" cy="87161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5856" y="-819472"/>
            <a:ext cx="6318000" cy="112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064087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80528" y="0"/>
            <a:ext cx="5716264" cy="7344000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39952" y="0"/>
            <a:ext cx="5671101" cy="69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2667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286000" y="1250503"/>
            <a:ext cx="9143999" cy="4572000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637984" y="1898520"/>
            <a:ext cx="11160000" cy="55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3369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user\AppData\Local\Microsoft\Windows\Temporary Internet Files\Content.IE5\P6C6YDAA\20140220_15544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0528" y="0"/>
            <a:ext cx="9888000" cy="7416000"/>
          </a:xfrm>
          <a:prstGeom prst="rect">
            <a:avLst/>
          </a:prstGeom>
          <a:noFill/>
        </p:spPr>
      </p:pic>
      <p:sp>
        <p:nvSpPr>
          <p:cNvPr id="3" name="제목 1"/>
          <p:cNvSpPr txBox="1">
            <a:spLocks/>
          </p:cNvSpPr>
          <p:nvPr/>
        </p:nvSpPr>
        <p:spPr>
          <a:xfrm>
            <a:off x="0" y="0"/>
            <a:ext cx="9396536" cy="764704"/>
          </a:xfrm>
          <a:prstGeom prst="rect">
            <a:avLst/>
          </a:prstGeom>
          <a:solidFill>
            <a:srgbClr val="CCECFF"/>
          </a:solidFill>
        </p:spPr>
        <p:txBody>
          <a:bodyPr>
            <a:normAutofit fontScale="85000" lnSpcReduction="20000"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6000" b="1" i="0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동아일보</a:t>
            </a:r>
            <a:r>
              <a:rPr kumimoji="0" lang="ko-KR" altLang="en-US" sz="6000" b="1" i="0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기사</a:t>
            </a:r>
            <a:endParaRPr kumimoji="0" lang="ko-KR" altLang="en-US" sz="6000" b="1" i="0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4094690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1"/>
          <p:cNvSpPr txBox="1">
            <a:spLocks/>
          </p:cNvSpPr>
          <p:nvPr/>
        </p:nvSpPr>
        <p:spPr>
          <a:xfrm>
            <a:off x="0" y="0"/>
            <a:ext cx="9396536" cy="980728"/>
          </a:xfrm>
          <a:prstGeom prst="rect">
            <a:avLst/>
          </a:prstGeom>
          <a:solidFill>
            <a:srgbClr val="CCECFF"/>
          </a:solidFill>
        </p:spPr>
        <p:txBody>
          <a:bodyPr>
            <a:normAutofit lnSpcReduction="10000"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6000" b="1" i="0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ko-KR" altLang="en-US" sz="6000" b="1" i="0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altLang="ko-KR" sz="6000" b="1" i="0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Writing</a:t>
            </a:r>
            <a:r>
              <a:rPr kumimoji="0" lang="en-US" altLang="ko-KR" sz="6000" b="1" i="0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Contest</a:t>
            </a:r>
            <a:endParaRPr kumimoji="0" lang="ko-KR" altLang="en-US" sz="6000" b="1" i="0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-5400000">
            <a:off x="1520280" y="-2088232"/>
            <a:ext cx="6858000" cy="13716000"/>
          </a:xfrm>
          <a:prstGeom prst="rect">
            <a:avLst/>
          </a:prstGeom>
        </p:spPr>
      </p:pic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29350" y="620688"/>
            <a:ext cx="5829300" cy="777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그림 8"/>
          <p:cNvPicPr>
            <a:picLocks noChangeAspect="1"/>
          </p:cNvPicPr>
          <p:nvPr/>
        </p:nvPicPr>
        <p:blipFill rotWithShape="1">
          <a:blip r:embed="rId4"/>
          <a:srcRect l="17512" t="-3" r="-17512" b="1573"/>
          <a:stretch/>
        </p:blipFill>
        <p:spPr>
          <a:xfrm rot="5400000">
            <a:off x="264040" y="5144672"/>
            <a:ext cx="9875520" cy="4860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1"/>
          <p:cNvSpPr txBox="1">
            <a:spLocks/>
          </p:cNvSpPr>
          <p:nvPr/>
        </p:nvSpPr>
        <p:spPr>
          <a:xfrm>
            <a:off x="0" y="0"/>
            <a:ext cx="9396536" cy="1412776"/>
          </a:xfrm>
          <a:prstGeom prst="rect">
            <a:avLst/>
          </a:prstGeom>
          <a:solidFill>
            <a:srgbClr val="CCECFF"/>
          </a:solidFill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3600" b="1" i="0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altLang="ko-KR" sz="3600" b="1" i="0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ko-KR" altLang="en-US" sz="3600" b="1" i="0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미래의 </a:t>
            </a:r>
            <a:r>
              <a:rPr lang="ko-KR" altLang="en-US" sz="3600" b="1" dirty="0" smtClean="0">
                <a:latin typeface="+mj-lt"/>
                <a:ea typeface="+mj-ea"/>
                <a:cs typeface="+mj-cs"/>
              </a:rPr>
              <a:t>영어 이력서 </a:t>
            </a:r>
            <a:r>
              <a:rPr lang="en-US" altLang="ko-KR" sz="3600" b="1" dirty="0" smtClean="0">
                <a:latin typeface="+mj-lt"/>
                <a:ea typeface="+mj-ea"/>
                <a:cs typeface="+mj-cs"/>
              </a:rPr>
              <a:t>Resume</a:t>
            </a: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3600" b="1" dirty="0" smtClean="0">
                <a:latin typeface="+mj-lt"/>
                <a:ea typeface="+mj-ea"/>
                <a:cs typeface="+mj-cs"/>
              </a:rPr>
              <a:t> 자기소개서 </a:t>
            </a:r>
            <a:r>
              <a:rPr lang="en-US" altLang="ko-KR" sz="3600" b="1" dirty="0" smtClean="0">
                <a:latin typeface="+mj-lt"/>
                <a:ea typeface="+mj-ea"/>
                <a:cs typeface="+mj-cs"/>
              </a:rPr>
              <a:t>CV</a:t>
            </a:r>
            <a:r>
              <a:rPr lang="ko-KR" altLang="en-US" sz="3600" b="1" dirty="0" smtClean="0">
                <a:latin typeface="+mj-lt"/>
                <a:ea typeface="+mj-ea"/>
                <a:cs typeface="+mj-cs"/>
              </a:rPr>
              <a:t>연습</a:t>
            </a:r>
            <a:endParaRPr kumimoji="0" lang="ko-KR" altLang="en-US" sz="3600" b="1" i="0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/>
          <a:srcRect l="4458" t="5170" r="-4458" b="4224"/>
          <a:stretch/>
        </p:blipFill>
        <p:spPr>
          <a:xfrm>
            <a:off x="-324544" y="1412776"/>
            <a:ext cx="13716000" cy="69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6510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1"/>
          <p:cNvSpPr txBox="1">
            <a:spLocks/>
          </p:cNvSpPr>
          <p:nvPr/>
        </p:nvSpPr>
        <p:spPr>
          <a:xfrm>
            <a:off x="0" y="0"/>
            <a:ext cx="9396536" cy="980728"/>
          </a:xfrm>
          <a:prstGeom prst="rect">
            <a:avLst/>
          </a:prstGeom>
          <a:solidFill>
            <a:srgbClr val="CCECFF"/>
          </a:solidFill>
        </p:spPr>
        <p:txBody>
          <a:bodyPr>
            <a:normAutofit fontScale="55000" lnSpcReduction="20000"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en-US" altLang="ko-KR" sz="6000" b="1" dirty="0">
                <a:solidFill>
                  <a:srgbClr val="FF0000"/>
                </a:solidFill>
              </a:rPr>
              <a:t> </a:t>
            </a:r>
            <a:r>
              <a:rPr lang="ko-KR" altLang="en-US" sz="6000" b="1" dirty="0">
                <a:solidFill>
                  <a:srgbClr val="FF0000"/>
                </a:solidFill>
              </a:rPr>
              <a:t>미래의 영어 이력서 </a:t>
            </a:r>
            <a:r>
              <a:rPr lang="en-US" altLang="ko-KR" sz="6000" b="1" dirty="0">
                <a:solidFill>
                  <a:srgbClr val="FF0000"/>
                </a:solidFill>
              </a:rPr>
              <a:t>Resume</a:t>
            </a:r>
          </a:p>
          <a:p>
            <a:pPr lvl="0" algn="ctr">
              <a:spcBef>
                <a:spcPct val="0"/>
              </a:spcBef>
              <a:defRPr/>
            </a:pPr>
            <a:r>
              <a:rPr lang="ko-KR" altLang="en-US" sz="6000" b="1" dirty="0">
                <a:solidFill>
                  <a:srgbClr val="FF0000"/>
                </a:solidFill>
              </a:rPr>
              <a:t> 자기소개서 </a:t>
            </a:r>
            <a:r>
              <a:rPr lang="en-US" altLang="ko-KR" sz="6000" b="1" dirty="0">
                <a:solidFill>
                  <a:srgbClr val="FF0000"/>
                </a:solidFill>
              </a:rPr>
              <a:t>CV</a:t>
            </a:r>
            <a:r>
              <a:rPr lang="ko-KR" altLang="en-US" sz="6000" b="1" dirty="0">
                <a:solidFill>
                  <a:srgbClr val="FF0000"/>
                </a:solidFill>
              </a:rPr>
              <a:t>연습</a:t>
            </a:r>
            <a:endParaRPr kumimoji="0" lang="ko-KR" altLang="en-US" sz="6000" b="1" i="0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/>
          <a:srcRect l="17795" r="-17795"/>
          <a:stretch/>
        </p:blipFill>
        <p:spPr>
          <a:xfrm>
            <a:off x="611560" y="1124744"/>
            <a:ext cx="10732801" cy="15106136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3"/>
          <a:srcRect l="3336" t="-659" r="6065" b="2158"/>
          <a:stretch/>
        </p:blipFill>
        <p:spPr>
          <a:xfrm rot="-5400000">
            <a:off x="4962878" y="1544171"/>
            <a:ext cx="8362245" cy="129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7746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 txBox="1">
            <a:spLocks/>
          </p:cNvSpPr>
          <p:nvPr/>
        </p:nvSpPr>
        <p:spPr>
          <a:xfrm>
            <a:off x="-28159" y="0"/>
            <a:ext cx="9396536" cy="1196752"/>
          </a:xfrm>
          <a:prstGeom prst="rect">
            <a:avLst/>
          </a:prstGeom>
          <a:solidFill>
            <a:srgbClr val="CCECFF"/>
          </a:solidFill>
        </p:spPr>
        <p:txBody>
          <a:bodyPr>
            <a:normAutofit/>
          </a:bodyPr>
          <a:lstStyle/>
          <a:p>
            <a:pPr marL="609600" indent="-609600" algn="ctr">
              <a:defRPr/>
            </a:pPr>
            <a:r>
              <a:rPr lang="fr-FR" altLang="ko-KR" sz="4800" b="1" dirty="0" smtClean="0">
                <a:latin typeface="+mj-ea"/>
                <a:ea typeface="+mj-ea"/>
              </a:rPr>
              <a:t>2021 </a:t>
            </a:r>
            <a:r>
              <a:rPr lang="fr-FR" altLang="ko-KR" sz="4800" b="1" dirty="0" smtClean="0">
                <a:latin typeface="+mj-ea"/>
                <a:ea typeface="+mj-ea"/>
              </a:rPr>
              <a:t>Honors</a:t>
            </a:r>
            <a:r>
              <a:rPr lang="ko-KR" altLang="en-US" sz="4800" b="1" dirty="0" smtClean="0">
                <a:latin typeface="+mj-ea"/>
                <a:ea typeface="+mj-ea"/>
              </a:rPr>
              <a:t> </a:t>
            </a:r>
            <a:r>
              <a:rPr lang="en-US" altLang="ko-KR" sz="4800" b="1" dirty="0" smtClean="0">
                <a:latin typeface="+mj-ea"/>
                <a:ea typeface="+mj-ea"/>
              </a:rPr>
              <a:t>Presentation</a:t>
            </a:r>
            <a:r>
              <a:rPr lang="ko-KR" altLang="en-US" sz="4800" b="1" dirty="0" smtClean="0">
                <a:latin typeface="+mj-ea"/>
                <a:ea typeface="+mj-ea"/>
              </a:rPr>
              <a:t> 대회</a:t>
            </a:r>
            <a:endParaRPr lang="en-US" altLang="ko-KR" sz="4800" b="1" dirty="0">
              <a:latin typeface="+mj-ea"/>
              <a:ea typeface="+mj-ea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651" r="-400"/>
          <a:stretch/>
        </p:blipFill>
        <p:spPr>
          <a:xfrm>
            <a:off x="-36512" y="1196752"/>
            <a:ext cx="9180512" cy="5589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26125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90" y="836712"/>
            <a:ext cx="9144000" cy="6096000"/>
          </a:xfrm>
          <a:prstGeom prst="rect">
            <a:avLst/>
          </a:prstGeom>
        </p:spPr>
      </p:pic>
      <p:sp>
        <p:nvSpPr>
          <p:cNvPr id="3" name="제목 1"/>
          <p:cNvSpPr txBox="1">
            <a:spLocks/>
          </p:cNvSpPr>
          <p:nvPr/>
        </p:nvSpPr>
        <p:spPr>
          <a:xfrm>
            <a:off x="0" y="0"/>
            <a:ext cx="9396536" cy="1196752"/>
          </a:xfrm>
          <a:prstGeom prst="rect">
            <a:avLst/>
          </a:prstGeom>
          <a:solidFill>
            <a:srgbClr val="CCECFF"/>
          </a:solidFill>
        </p:spPr>
        <p:txBody>
          <a:bodyPr>
            <a:normAutofit/>
          </a:bodyPr>
          <a:lstStyle/>
          <a:p>
            <a:pPr marL="609600" indent="-609600" algn="ctr">
              <a:defRPr/>
            </a:pPr>
            <a:r>
              <a:rPr lang="fr-FR" altLang="ko-KR" sz="4800" b="1" dirty="0" smtClean="0">
                <a:latin typeface="+mj-ea"/>
                <a:ea typeface="+mj-ea"/>
              </a:rPr>
              <a:t>2019 Honors</a:t>
            </a:r>
            <a:r>
              <a:rPr lang="ko-KR" altLang="en-US" sz="4800" b="1" dirty="0" smtClean="0">
                <a:latin typeface="+mj-ea"/>
                <a:ea typeface="+mj-ea"/>
              </a:rPr>
              <a:t> </a:t>
            </a:r>
            <a:r>
              <a:rPr lang="en-US" altLang="ko-KR" sz="4800" b="1" dirty="0" smtClean="0">
                <a:latin typeface="+mj-ea"/>
                <a:ea typeface="+mj-ea"/>
              </a:rPr>
              <a:t>Presentation</a:t>
            </a:r>
            <a:r>
              <a:rPr lang="ko-KR" altLang="en-US" sz="4800" b="1" dirty="0" smtClean="0">
                <a:latin typeface="+mj-ea"/>
                <a:ea typeface="+mj-ea"/>
              </a:rPr>
              <a:t> 대회</a:t>
            </a:r>
            <a:endParaRPr lang="en-US" altLang="ko-KR" sz="4800" b="1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254550130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 t="13144" b="18009"/>
          <a:stretch>
            <a:fillRect/>
          </a:stretch>
        </p:blipFill>
        <p:spPr bwMode="auto">
          <a:xfrm>
            <a:off x="-1836712" y="1196752"/>
            <a:ext cx="12529392" cy="6624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제목 1"/>
          <p:cNvSpPr txBox="1">
            <a:spLocks/>
          </p:cNvSpPr>
          <p:nvPr/>
        </p:nvSpPr>
        <p:spPr>
          <a:xfrm>
            <a:off x="0" y="0"/>
            <a:ext cx="9396536" cy="1196752"/>
          </a:xfrm>
          <a:prstGeom prst="rect">
            <a:avLst/>
          </a:prstGeom>
          <a:solidFill>
            <a:srgbClr val="CCECFF"/>
          </a:solidFill>
        </p:spPr>
        <p:txBody>
          <a:bodyPr>
            <a:normAutofit/>
          </a:bodyPr>
          <a:lstStyle/>
          <a:p>
            <a:pPr marL="609600" indent="-609600" algn="ctr">
              <a:defRPr/>
            </a:pPr>
            <a:r>
              <a:rPr lang="fr-FR" altLang="ko-KR" sz="4800" b="1" dirty="0" smtClean="0">
                <a:latin typeface="+mj-ea"/>
                <a:ea typeface="+mj-ea"/>
              </a:rPr>
              <a:t>2018 Honors</a:t>
            </a:r>
            <a:r>
              <a:rPr lang="ko-KR" altLang="en-US" sz="4800" b="1" dirty="0" smtClean="0">
                <a:latin typeface="+mj-ea"/>
                <a:ea typeface="+mj-ea"/>
              </a:rPr>
              <a:t> </a:t>
            </a:r>
            <a:r>
              <a:rPr lang="en-US" altLang="ko-KR" sz="4800" b="1" dirty="0" smtClean="0">
                <a:latin typeface="+mj-ea"/>
                <a:ea typeface="+mj-ea"/>
              </a:rPr>
              <a:t>Presentation</a:t>
            </a:r>
            <a:r>
              <a:rPr lang="ko-KR" altLang="en-US" sz="4800" b="1" dirty="0" smtClean="0">
                <a:latin typeface="+mj-ea"/>
                <a:ea typeface="+mj-ea"/>
              </a:rPr>
              <a:t> 대회</a:t>
            </a:r>
            <a:endParaRPr lang="en-US" altLang="ko-KR" sz="4800" b="1" dirty="0">
              <a:latin typeface="+mj-ea"/>
              <a:ea typeface="+mj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20688" y="476672"/>
            <a:ext cx="11008000" cy="619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265524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68560" y="620688"/>
            <a:ext cx="11264000" cy="633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519840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03" b="-1714"/>
          <a:stretch/>
        </p:blipFill>
        <p:spPr>
          <a:xfrm>
            <a:off x="-396552" y="116632"/>
            <a:ext cx="10161270" cy="74035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125923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바닥글 개체 틀 1"/>
          <p:cNvSpPr>
            <a:spLocks noGrp="1"/>
          </p:cNvSpPr>
          <p:nvPr>
            <p:ph type="ftr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altLang="ko-KR" dirty="0" smtClean="0"/>
          </a:p>
        </p:txBody>
      </p:sp>
      <p:pic>
        <p:nvPicPr>
          <p:cNvPr id="22532" name="Picture 2" descr="C:\Users\user\Pictures\2013 Asian Market Research\20131008_182050.jpg"/>
          <p:cNvPicPr>
            <a:picLocks noChangeAspect="1" noChangeArrowheads="1"/>
          </p:cNvPicPr>
          <p:nvPr/>
        </p:nvPicPr>
        <p:blipFill>
          <a:blip r:embed="rId2" cstate="print"/>
          <a:srcRect b="17369"/>
          <a:stretch>
            <a:fillRect/>
          </a:stretch>
        </p:blipFill>
        <p:spPr bwMode="auto">
          <a:xfrm>
            <a:off x="-828600" y="908720"/>
            <a:ext cx="11443668" cy="709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제목 1"/>
          <p:cNvSpPr txBox="1">
            <a:spLocks/>
          </p:cNvSpPr>
          <p:nvPr/>
        </p:nvSpPr>
        <p:spPr>
          <a:xfrm>
            <a:off x="0" y="0"/>
            <a:ext cx="9396536" cy="980728"/>
          </a:xfrm>
          <a:prstGeom prst="rect">
            <a:avLst/>
          </a:prstGeom>
          <a:solidFill>
            <a:srgbClr val="CCECFF"/>
          </a:solidFill>
        </p:spPr>
        <p:txBody>
          <a:bodyPr>
            <a:normAutofit/>
          </a:bodyPr>
          <a:lstStyle/>
          <a:p>
            <a:pPr marL="609600" indent="-609600" algn="ctr">
              <a:defRPr/>
            </a:pPr>
            <a:r>
              <a:rPr lang="en-US" altLang="ko-KR" sz="4800" dirty="0" err="1" smtClean="0">
                <a:latin typeface="휴먼엑스포" pitchFamily="18" charset="-127"/>
                <a:ea typeface="휴먼엑스포" pitchFamily="18" charset="-127"/>
              </a:rPr>
              <a:t>Solbridge</a:t>
            </a:r>
            <a:r>
              <a:rPr lang="en-US" altLang="ko-KR" sz="4800" dirty="0" smtClean="0"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ko-KR" altLang="en-US" sz="4800" dirty="0" smtClean="0">
                <a:latin typeface="휴먼엑스포" pitchFamily="18" charset="-127"/>
                <a:ea typeface="휴먼엑스포" pitchFamily="18" charset="-127"/>
              </a:rPr>
              <a:t>공동수업</a:t>
            </a:r>
            <a:endParaRPr lang="en-US" altLang="ko-KR" sz="4800" dirty="0">
              <a:latin typeface="휴먼엑스포" pitchFamily="18" charset="-127"/>
              <a:ea typeface="휴먼엑스포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2" cstate="print"/>
          <a:srcRect t="39738"/>
          <a:stretch>
            <a:fillRect/>
          </a:stretch>
        </p:blipFill>
        <p:spPr bwMode="auto">
          <a:xfrm>
            <a:off x="1403648" y="980728"/>
            <a:ext cx="6675900" cy="3015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3140968"/>
            <a:ext cx="5851677" cy="43887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 t="28710" r="7998" b="14765"/>
          <a:stretch>
            <a:fillRect/>
          </a:stretch>
        </p:blipFill>
        <p:spPr bwMode="auto">
          <a:xfrm>
            <a:off x="0" y="3861048"/>
            <a:ext cx="7015560" cy="35814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제목 3"/>
          <p:cNvSpPr>
            <a:spLocks noGrp="1"/>
          </p:cNvSpPr>
          <p:nvPr>
            <p:ph type="title"/>
          </p:nvPr>
        </p:nvSpPr>
        <p:spPr>
          <a:xfrm>
            <a:off x="0" y="0"/>
            <a:ext cx="9324528" cy="1143000"/>
          </a:xfrm>
          <a:prstGeom prst="roundRect">
            <a:avLst/>
          </a:prstGeom>
          <a:solidFill>
            <a:srgbClr val="FBC9F9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>
            <a:normAutofit fontScale="90000"/>
          </a:bodyPr>
          <a:lstStyle/>
          <a:p>
            <a:pPr algn="ctr">
              <a:defRPr/>
            </a:pPr>
            <a:endParaRPr lang="en-US" altLang="ko-KR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휴먼엑스포" pitchFamily="18" charset="-127"/>
            </a:endParaRPr>
          </a:p>
          <a:p>
            <a:pPr algn="ctr">
              <a:defRPr/>
            </a:pPr>
            <a:r>
              <a:rPr lang="fr-FR" altLang="ko-KR" sz="4000" b="1" dirty="0">
                <a:solidFill>
                  <a:schemeClr val="tx1"/>
                </a:solidFill>
                <a:ea typeface="휴먼엑스포" pitchFamily="18" charset="-127"/>
              </a:rPr>
              <a:t>Solbridge</a:t>
            </a:r>
            <a:r>
              <a:rPr lang="ko-KR" altLang="en-US" sz="4000" b="1" dirty="0">
                <a:solidFill>
                  <a:schemeClr val="tx1"/>
                </a:solidFill>
                <a:ea typeface="휴먼엑스포" pitchFamily="18" charset="-127"/>
              </a:rPr>
              <a:t> 공동 수업 </a:t>
            </a:r>
            <a:r>
              <a:rPr lang="en-US" altLang="ko-KR" sz="4000" b="1" dirty="0" smtClean="0">
                <a:solidFill>
                  <a:schemeClr val="tx1"/>
                </a:solidFill>
                <a:ea typeface="휴먼엑스포" pitchFamily="18" charset="-127"/>
              </a:rPr>
              <a:t/>
            </a:r>
            <a:br>
              <a:rPr lang="en-US" altLang="ko-KR" sz="4000" b="1" dirty="0" smtClean="0">
                <a:solidFill>
                  <a:schemeClr val="tx1"/>
                </a:solidFill>
                <a:ea typeface="휴먼엑스포" pitchFamily="18" charset="-127"/>
              </a:rPr>
            </a:br>
            <a:r>
              <a:rPr lang="en-US" altLang="ko-KR" sz="4000" b="1" dirty="0" smtClean="0">
                <a:solidFill>
                  <a:schemeClr val="tx1"/>
                </a:solidFill>
                <a:ea typeface="휴먼엑스포" pitchFamily="18" charset="-127"/>
              </a:rPr>
              <a:t>Asian Market Study</a:t>
            </a:r>
            <a:r>
              <a:rPr lang="en-US" altLang="ko-KR" sz="4000" b="1" dirty="0">
                <a:solidFill>
                  <a:schemeClr val="tx1"/>
                </a:solidFill>
                <a:ea typeface="휴먼엑스포" pitchFamily="18" charset="-127"/>
              </a:rPr>
              <a:t/>
            </a:r>
            <a:br>
              <a:rPr lang="en-US" altLang="ko-KR" sz="4000" b="1" dirty="0">
                <a:solidFill>
                  <a:schemeClr val="tx1"/>
                </a:solidFill>
                <a:ea typeface="휴먼엑스포" pitchFamily="18" charset="-127"/>
              </a:rPr>
            </a:br>
            <a:r>
              <a:rPr lang="en-US" altLang="ko-KR" sz="3200" b="1" dirty="0">
                <a:solidFill>
                  <a:schemeClr val="tx1"/>
                </a:solidFill>
                <a:ea typeface="휴먼엑스포" pitchFamily="18" charset="-127"/>
              </a:rPr>
              <a:t> </a:t>
            </a:r>
            <a:endParaRPr lang="en-US" altLang="ko-KR" sz="3200" b="1" dirty="0">
              <a:ln w="50800"/>
              <a:solidFill>
                <a:schemeClr val="tx1"/>
              </a:solidFill>
              <a:ea typeface="휴먼엑스포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936959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900608" y="-963488"/>
            <a:ext cx="6720001" cy="50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32040" y="116632"/>
            <a:ext cx="4860000" cy="64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내용 개체 틀 9"/>
          <p:cNvSpPr>
            <a:spLocks noGrp="1"/>
          </p:cNvSpPr>
          <p:nvPr>
            <p:ph idx="1"/>
          </p:nvPr>
        </p:nvSpPr>
        <p:spPr>
          <a:xfrm>
            <a:off x="457200" y="1600200"/>
            <a:ext cx="8435280" cy="4525963"/>
          </a:xfrm>
        </p:spPr>
        <p:txBody>
          <a:bodyPr/>
          <a:lstStyle/>
          <a:p>
            <a:r>
              <a:rPr lang="en-US" altLang="ko-KR" dirty="0" smtClean="0"/>
              <a:t> </a:t>
            </a:r>
            <a:endParaRPr lang="ko-KR" alt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1044624" y="3356992"/>
            <a:ext cx="6267450" cy="4695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제목 3"/>
          <p:cNvSpPr txBox="1">
            <a:spLocks/>
          </p:cNvSpPr>
          <p:nvPr/>
        </p:nvSpPr>
        <p:spPr>
          <a:xfrm>
            <a:off x="5436096" y="1268760"/>
            <a:ext cx="3960440" cy="936104"/>
          </a:xfrm>
          <a:prstGeom prst="roundRect">
            <a:avLst/>
          </a:prstGeom>
          <a:solidFill>
            <a:srgbClr val="FBC9F9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 fontScale="37500" lnSpcReduction="20000"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3200" b="1" i="0" u="none" strike="noStrike" kern="120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휴먼엑스포" pitchFamily="18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휴먼엑스포" pitchFamily="18" charset="-127"/>
                <a:cs typeface="+mn-cs"/>
              </a:rPr>
              <a:t> </a:t>
            </a:r>
            <a:r>
              <a:rPr kumimoji="0" lang="en-US" altLang="ko-KR" sz="85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휴먼엑스포" pitchFamily="18" charset="-127"/>
                <a:cs typeface="+mn-cs"/>
              </a:rPr>
              <a:t>2013 ACC</a:t>
            </a:r>
            <a:r>
              <a:rPr lang="en-US" altLang="ko-KR" sz="8500" noProof="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휴먼엑스포" pitchFamily="18" charset="-127"/>
              </a:rPr>
              <a:t> </a:t>
            </a:r>
            <a:r>
              <a:rPr kumimoji="0" lang="en-US" altLang="ko-KR" sz="85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휴먼엑스포" pitchFamily="18" charset="-127"/>
                <a:cs typeface="+mn-cs"/>
              </a:rPr>
              <a:t>1</a:t>
            </a:r>
            <a:r>
              <a:rPr kumimoji="0" lang="ko-KR" altLang="en-US" sz="85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휴먼엑스포" pitchFamily="18" charset="-127"/>
                <a:cs typeface="+mn-cs"/>
              </a:rPr>
              <a:t>위</a:t>
            </a:r>
            <a:r>
              <a:rPr kumimoji="0" lang="en-US" altLang="ko-KR" sz="6400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휴먼엑스포" pitchFamily="18" charset="-127"/>
                <a:cs typeface="+mn-cs"/>
              </a:rPr>
              <a:t/>
            </a:r>
            <a:br>
              <a:rPr kumimoji="0" lang="en-US" altLang="ko-KR" sz="6400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휴먼엑스포" pitchFamily="18" charset="-127"/>
                <a:cs typeface="+mn-cs"/>
              </a:rPr>
            </a:br>
            <a:r>
              <a:rPr kumimoji="0" lang="en-US" altLang="ko-KR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휴먼엑스포" pitchFamily="18" charset="-127"/>
                <a:cs typeface="+mn-cs"/>
              </a:rPr>
              <a:t> </a:t>
            </a:r>
            <a:endParaRPr kumimoji="0" lang="en-US" altLang="ko-KR" sz="3200" b="1" i="0" u="none" strike="noStrike" kern="1200" cap="none" spc="0" normalizeH="0" baseline="0" noProof="0" dirty="0">
              <a:ln w="50800"/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휴먼엑스포" pitchFamily="18" charset="-127"/>
              <a:cs typeface="+mn-cs"/>
            </a:endParaRPr>
          </a:p>
        </p:txBody>
      </p:sp>
      <p:sp>
        <p:nvSpPr>
          <p:cNvPr id="8" name="제목 3"/>
          <p:cNvSpPr txBox="1">
            <a:spLocks/>
          </p:cNvSpPr>
          <p:nvPr/>
        </p:nvSpPr>
        <p:spPr>
          <a:xfrm>
            <a:off x="-756592" y="620688"/>
            <a:ext cx="4320480" cy="936104"/>
          </a:xfrm>
          <a:prstGeom prst="roundRect">
            <a:avLst/>
          </a:prstGeom>
          <a:solidFill>
            <a:srgbClr val="FBC9F9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2800" b="1" i="0" u="none" strike="noStrike" kern="120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휴먼엑스포" pitchFamily="18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800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휴먼엑스포" pitchFamily="18" charset="-127"/>
                <a:cs typeface="+mn-cs"/>
              </a:rPr>
              <a:t> </a:t>
            </a:r>
            <a:r>
              <a:rPr kumimoji="0" lang="en-US" altLang="ko-KR" sz="36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휴먼엑스포" pitchFamily="18" charset="-127"/>
                <a:cs typeface="+mn-cs"/>
              </a:rPr>
              <a:t>2013 ACC 3</a:t>
            </a:r>
            <a:r>
              <a:rPr kumimoji="0" lang="ko-KR" altLang="en-US" sz="36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휴먼엑스포" pitchFamily="18" charset="-127"/>
                <a:cs typeface="+mn-cs"/>
              </a:rPr>
              <a:t>위</a:t>
            </a:r>
            <a:r>
              <a:rPr kumimoji="0" lang="en-US" altLang="ko-KR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휴먼엑스포" pitchFamily="18" charset="-127"/>
                <a:cs typeface="+mn-cs"/>
              </a:rPr>
              <a:t/>
            </a:r>
            <a:br>
              <a:rPr kumimoji="0" lang="en-US" altLang="ko-KR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휴먼엑스포" pitchFamily="18" charset="-127"/>
                <a:cs typeface="+mn-cs"/>
              </a:rPr>
            </a:br>
            <a:r>
              <a:rPr kumimoji="0" lang="en-US" altLang="ko-KR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휴먼엑스포" pitchFamily="18" charset="-127"/>
                <a:cs typeface="+mn-cs"/>
              </a:rPr>
              <a:t> </a:t>
            </a:r>
            <a:endParaRPr kumimoji="0" lang="en-US" altLang="ko-KR" sz="2800" b="1" i="0" u="none" strike="noStrike" kern="1200" cap="none" spc="0" normalizeH="0" baseline="0" noProof="0" dirty="0">
              <a:ln w="50800"/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휴먼엑스포" pitchFamily="18" charset="-127"/>
              <a:cs typeface="+mn-cs"/>
            </a:endParaRPr>
          </a:p>
        </p:txBody>
      </p:sp>
      <p:sp>
        <p:nvSpPr>
          <p:cNvPr id="11" name="제목 3"/>
          <p:cNvSpPr txBox="1">
            <a:spLocks/>
          </p:cNvSpPr>
          <p:nvPr/>
        </p:nvSpPr>
        <p:spPr>
          <a:xfrm>
            <a:off x="0" y="3284984"/>
            <a:ext cx="4320480" cy="936104"/>
          </a:xfrm>
          <a:prstGeom prst="roundRect">
            <a:avLst/>
          </a:prstGeom>
          <a:solidFill>
            <a:srgbClr val="FBC9F9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3200" b="1" i="0" u="none" strike="noStrike" kern="120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휴먼엑스포" pitchFamily="18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휴먼엑스포" pitchFamily="18" charset="-127"/>
                <a:cs typeface="+mn-cs"/>
              </a:rPr>
              <a:t> </a:t>
            </a:r>
            <a:r>
              <a:rPr kumimoji="0" lang="en-US" altLang="ko-KR" sz="144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휴먼엑스포" pitchFamily="18" charset="-127"/>
                <a:cs typeface="+mn-cs"/>
              </a:rPr>
              <a:t>2014  ACC 3</a:t>
            </a:r>
            <a:r>
              <a:rPr kumimoji="0" lang="ko-KR" altLang="en-US" sz="144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휴먼엑스포" pitchFamily="18" charset="-127"/>
                <a:cs typeface="+mn-cs"/>
              </a:rPr>
              <a:t>위</a:t>
            </a:r>
            <a:r>
              <a:rPr kumimoji="0" lang="en-US" altLang="ko-KR" sz="64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휴먼엑스포" pitchFamily="18" charset="-127"/>
                <a:cs typeface="+mn-cs"/>
              </a:rPr>
              <a:t/>
            </a:r>
            <a:br>
              <a:rPr kumimoji="0" lang="en-US" altLang="ko-KR" sz="64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휴먼엑스포" pitchFamily="18" charset="-127"/>
                <a:cs typeface="+mn-cs"/>
              </a:rPr>
            </a:br>
            <a:r>
              <a:rPr kumimoji="0" lang="en-US" altLang="ko-KR" sz="5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휴먼엑스포" pitchFamily="18" charset="-127"/>
                <a:cs typeface="+mn-cs"/>
              </a:rPr>
              <a:t> </a:t>
            </a:r>
            <a:endParaRPr kumimoji="0" lang="en-US" altLang="ko-KR" sz="5600" b="1" i="0" u="none" strike="noStrike" kern="1200" cap="none" spc="0" normalizeH="0" baseline="0" noProof="0" dirty="0">
              <a:ln w="50800"/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휴먼엑스포" pitchFamily="18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614565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3429000"/>
            <a:ext cx="5363663" cy="4032000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82284" y="620688"/>
            <a:ext cx="9961103" cy="7488000"/>
          </a:xfrm>
          <a:prstGeom prst="rect">
            <a:avLst/>
          </a:prstGeom>
        </p:spPr>
      </p:pic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9396536" cy="980728"/>
          </a:xfrm>
          <a:prstGeom prst="rect">
            <a:avLst/>
          </a:prstGeom>
          <a:solidFill>
            <a:srgbClr val="CCECFF"/>
          </a:solidFill>
        </p:spPr>
        <p:txBody>
          <a:bodyPr>
            <a:normAutofit/>
          </a:bodyPr>
          <a:lstStyle/>
          <a:p>
            <a:pPr marL="609600" indent="-609600" algn="ctr">
              <a:defRPr/>
            </a:pPr>
            <a:r>
              <a:rPr lang="en-US" altLang="ko-KR" sz="4800" dirty="0" err="1" smtClean="0">
                <a:latin typeface="휴먼엑스포" pitchFamily="18" charset="-127"/>
                <a:ea typeface="휴먼엑스포" pitchFamily="18" charset="-127"/>
              </a:rPr>
              <a:t>Solbridge</a:t>
            </a:r>
            <a:r>
              <a:rPr lang="en-US" altLang="ko-KR" sz="4800" dirty="0" smtClean="0">
                <a:latin typeface="휴먼엑스포" pitchFamily="18" charset="-127"/>
                <a:ea typeface="휴먼엑스포" pitchFamily="18" charset="-127"/>
              </a:rPr>
              <a:t> Culture</a:t>
            </a:r>
            <a:r>
              <a:rPr lang="ko-KR" altLang="en-US" sz="4800" dirty="0" smtClean="0"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en-US" altLang="ko-KR" sz="4800" dirty="0" smtClean="0">
                <a:latin typeface="휴먼엑스포" pitchFamily="18" charset="-127"/>
                <a:ea typeface="휴먼엑스포" pitchFamily="18" charset="-127"/>
              </a:rPr>
              <a:t>Club</a:t>
            </a:r>
            <a:endParaRPr lang="en-US" altLang="ko-KR" sz="4800" dirty="0">
              <a:latin typeface="휴먼엑스포" pitchFamily="18" charset="-127"/>
              <a:ea typeface="휴먼엑스포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31309480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0528" y="0"/>
            <a:ext cx="9625873" cy="7236000"/>
          </a:xfrm>
          <a:prstGeom prst="rect">
            <a:avLst/>
          </a:prstGeom>
        </p:spPr>
      </p:pic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9396536" cy="980728"/>
          </a:xfrm>
          <a:prstGeom prst="rect">
            <a:avLst/>
          </a:prstGeom>
          <a:solidFill>
            <a:srgbClr val="CCECFF"/>
          </a:solidFill>
        </p:spPr>
        <p:txBody>
          <a:bodyPr>
            <a:normAutofit/>
          </a:bodyPr>
          <a:lstStyle/>
          <a:p>
            <a:pPr marL="609600" indent="-609600" algn="ctr">
              <a:defRPr/>
            </a:pPr>
            <a:r>
              <a:rPr lang="en-US" altLang="ko-KR" sz="4800" dirty="0" err="1" smtClean="0">
                <a:latin typeface="휴먼엑스포" pitchFamily="18" charset="-127"/>
                <a:ea typeface="휴먼엑스포" pitchFamily="18" charset="-127"/>
              </a:rPr>
              <a:t>Solbridge</a:t>
            </a:r>
            <a:r>
              <a:rPr lang="en-US" altLang="ko-KR" sz="4800" dirty="0" smtClean="0">
                <a:latin typeface="휴먼엑스포" pitchFamily="18" charset="-127"/>
                <a:ea typeface="휴먼엑스포" pitchFamily="18" charset="-127"/>
              </a:rPr>
              <a:t> Culture</a:t>
            </a:r>
            <a:r>
              <a:rPr lang="ko-KR" altLang="en-US" sz="4800" dirty="0" smtClean="0"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en-US" altLang="ko-KR" sz="4800" dirty="0" smtClean="0">
                <a:latin typeface="휴먼엑스포" pitchFamily="18" charset="-127"/>
                <a:ea typeface="휴먼엑스포" pitchFamily="18" charset="-127"/>
              </a:rPr>
              <a:t>Club</a:t>
            </a:r>
            <a:endParaRPr lang="en-US" altLang="ko-KR" sz="4800" dirty="0">
              <a:latin typeface="휴먼엑스포" pitchFamily="18" charset="-127"/>
              <a:ea typeface="휴먼엑스포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71839253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36712"/>
            <a:ext cx="9817433" cy="7380000"/>
          </a:xfrm>
          <a:prstGeom prst="rect">
            <a:avLst/>
          </a:prstGeom>
        </p:spPr>
      </p:pic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9396536" cy="980728"/>
          </a:xfrm>
          <a:prstGeom prst="rect">
            <a:avLst/>
          </a:prstGeom>
          <a:solidFill>
            <a:srgbClr val="CCECFF"/>
          </a:solidFill>
        </p:spPr>
        <p:txBody>
          <a:bodyPr>
            <a:normAutofit/>
          </a:bodyPr>
          <a:lstStyle/>
          <a:p>
            <a:pPr marL="609600" indent="-609600" algn="ctr">
              <a:defRPr/>
            </a:pPr>
            <a:r>
              <a:rPr lang="en-US" altLang="ko-KR" sz="4800" dirty="0" err="1" smtClean="0">
                <a:latin typeface="휴먼엑스포" pitchFamily="18" charset="-127"/>
                <a:ea typeface="휴먼엑스포" pitchFamily="18" charset="-127"/>
              </a:rPr>
              <a:t>Solbridge</a:t>
            </a:r>
            <a:r>
              <a:rPr lang="en-US" altLang="ko-KR" sz="4800" dirty="0" smtClean="0">
                <a:latin typeface="휴먼엑스포" pitchFamily="18" charset="-127"/>
                <a:ea typeface="휴먼엑스포" pitchFamily="18" charset="-127"/>
              </a:rPr>
              <a:t> Culture</a:t>
            </a:r>
            <a:r>
              <a:rPr lang="ko-KR" altLang="en-US" sz="4800" dirty="0" smtClean="0"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en-US" altLang="ko-KR" sz="4800" dirty="0" smtClean="0">
                <a:latin typeface="휴먼엑스포" pitchFamily="18" charset="-127"/>
                <a:ea typeface="휴먼엑스포" pitchFamily="18" charset="-127"/>
              </a:rPr>
              <a:t>Club</a:t>
            </a:r>
            <a:endParaRPr lang="en-US" altLang="ko-KR" sz="4800" dirty="0">
              <a:latin typeface="휴먼엑스포" pitchFamily="18" charset="-127"/>
              <a:ea typeface="휴먼엑스포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1616661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12576" y="764704"/>
            <a:ext cx="10416790" cy="6948000"/>
          </a:xfrm>
        </p:spPr>
      </p:pic>
      <p:sp>
        <p:nvSpPr>
          <p:cNvPr id="7" name="제목 1"/>
          <p:cNvSpPr txBox="1">
            <a:spLocks/>
          </p:cNvSpPr>
          <p:nvPr/>
        </p:nvSpPr>
        <p:spPr>
          <a:xfrm>
            <a:off x="-252536" y="14305"/>
            <a:ext cx="9396536" cy="980728"/>
          </a:xfrm>
          <a:prstGeom prst="rect">
            <a:avLst/>
          </a:prstGeom>
          <a:solidFill>
            <a:srgbClr val="CCECFF"/>
          </a:solidFill>
        </p:spPr>
        <p:txBody>
          <a:bodyPr>
            <a:normAutofit/>
          </a:bodyPr>
          <a:lstStyle/>
          <a:p>
            <a:pPr marL="609600" indent="-609600" algn="ctr">
              <a:defRPr/>
            </a:pPr>
            <a:r>
              <a:rPr lang="en-US" altLang="ko-KR" sz="4800" dirty="0" err="1" smtClean="0">
                <a:latin typeface="휴먼엑스포" pitchFamily="18" charset="-127"/>
                <a:ea typeface="휴먼엑스포" pitchFamily="18" charset="-127"/>
              </a:rPr>
              <a:t>Solbridge</a:t>
            </a:r>
            <a:r>
              <a:rPr lang="en-US" altLang="ko-KR" sz="4800" dirty="0" smtClean="0">
                <a:latin typeface="휴먼엑스포" pitchFamily="18" charset="-127"/>
                <a:ea typeface="휴먼엑스포" pitchFamily="18" charset="-127"/>
              </a:rPr>
              <a:t> Culture</a:t>
            </a:r>
            <a:r>
              <a:rPr lang="ko-KR" altLang="en-US" sz="4800" dirty="0" smtClean="0"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en-US" altLang="ko-KR" sz="4800" dirty="0" smtClean="0">
                <a:latin typeface="휴먼엑스포" pitchFamily="18" charset="-127"/>
                <a:ea typeface="휴먼엑스포" pitchFamily="18" charset="-127"/>
              </a:rPr>
              <a:t>Club</a:t>
            </a:r>
            <a:endParaRPr lang="en-US" altLang="ko-KR" sz="4800" dirty="0">
              <a:latin typeface="휴먼엑스포" pitchFamily="18" charset="-127"/>
              <a:ea typeface="휴먼엑스포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24045612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12576" y="764704"/>
            <a:ext cx="9877060" cy="6588000"/>
          </a:xfrm>
          <a:prstGeom prst="rect">
            <a:avLst/>
          </a:prstGeom>
        </p:spPr>
      </p:pic>
      <p:sp>
        <p:nvSpPr>
          <p:cNvPr id="7" name="제목 1"/>
          <p:cNvSpPr txBox="1">
            <a:spLocks/>
          </p:cNvSpPr>
          <p:nvPr/>
        </p:nvSpPr>
        <p:spPr>
          <a:xfrm>
            <a:off x="-252536" y="14305"/>
            <a:ext cx="9396536" cy="980728"/>
          </a:xfrm>
          <a:prstGeom prst="rect">
            <a:avLst/>
          </a:prstGeom>
          <a:solidFill>
            <a:srgbClr val="CCECFF"/>
          </a:solidFill>
        </p:spPr>
        <p:txBody>
          <a:bodyPr>
            <a:normAutofit/>
          </a:bodyPr>
          <a:lstStyle/>
          <a:p>
            <a:pPr marL="609600" indent="-609600" algn="ctr">
              <a:defRPr/>
            </a:pPr>
            <a:r>
              <a:rPr lang="en-US" altLang="ko-KR" sz="4800" dirty="0" err="1" smtClean="0">
                <a:latin typeface="휴먼엑스포" pitchFamily="18" charset="-127"/>
                <a:ea typeface="휴먼엑스포" pitchFamily="18" charset="-127"/>
              </a:rPr>
              <a:t>Solbridge</a:t>
            </a:r>
            <a:r>
              <a:rPr lang="en-US" altLang="ko-KR" sz="4800" dirty="0" smtClean="0">
                <a:latin typeface="휴먼엑스포" pitchFamily="18" charset="-127"/>
                <a:ea typeface="휴먼엑스포" pitchFamily="18" charset="-127"/>
              </a:rPr>
              <a:t> Culture</a:t>
            </a:r>
            <a:r>
              <a:rPr lang="ko-KR" altLang="en-US" sz="4800" dirty="0" smtClean="0"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en-US" altLang="ko-KR" sz="4800" dirty="0" smtClean="0">
                <a:latin typeface="휴먼엑스포" pitchFamily="18" charset="-127"/>
                <a:ea typeface="휴먼엑스포" pitchFamily="18" charset="-127"/>
              </a:rPr>
              <a:t>Club</a:t>
            </a:r>
            <a:endParaRPr lang="en-US" altLang="ko-KR" sz="4800" dirty="0">
              <a:latin typeface="휴먼엑스포" pitchFamily="18" charset="-127"/>
              <a:ea typeface="휴먼엑스포" pitchFamily="18" charset="-127"/>
            </a:endParaRPr>
          </a:p>
        </p:txBody>
      </p:sp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9744572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0528" y="908720"/>
            <a:ext cx="9661168" cy="6444000"/>
          </a:xfrm>
          <a:prstGeom prst="rect">
            <a:avLst/>
          </a:prstGeom>
        </p:spPr>
      </p:pic>
      <p:sp>
        <p:nvSpPr>
          <p:cNvPr id="7" name="제목 1"/>
          <p:cNvSpPr txBox="1">
            <a:spLocks/>
          </p:cNvSpPr>
          <p:nvPr/>
        </p:nvSpPr>
        <p:spPr>
          <a:xfrm>
            <a:off x="-252536" y="14305"/>
            <a:ext cx="9396536" cy="980728"/>
          </a:xfrm>
          <a:prstGeom prst="rect">
            <a:avLst/>
          </a:prstGeom>
          <a:solidFill>
            <a:srgbClr val="CCECFF"/>
          </a:solidFill>
        </p:spPr>
        <p:txBody>
          <a:bodyPr>
            <a:normAutofit/>
          </a:bodyPr>
          <a:lstStyle/>
          <a:p>
            <a:pPr marL="609600" indent="-609600" algn="ctr">
              <a:defRPr/>
            </a:pPr>
            <a:r>
              <a:rPr lang="en-US" altLang="ko-KR" sz="4800" dirty="0" err="1" smtClean="0">
                <a:latin typeface="휴먼엑스포" pitchFamily="18" charset="-127"/>
                <a:ea typeface="휴먼엑스포" pitchFamily="18" charset="-127"/>
              </a:rPr>
              <a:t>Solbridge</a:t>
            </a:r>
            <a:r>
              <a:rPr lang="en-US" altLang="ko-KR" sz="4800" dirty="0" smtClean="0">
                <a:latin typeface="휴먼엑스포" pitchFamily="18" charset="-127"/>
                <a:ea typeface="휴먼엑스포" pitchFamily="18" charset="-127"/>
              </a:rPr>
              <a:t> Culture</a:t>
            </a:r>
            <a:r>
              <a:rPr lang="ko-KR" altLang="en-US" sz="4800" dirty="0" smtClean="0"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en-US" altLang="ko-KR" sz="4800" dirty="0" smtClean="0">
                <a:latin typeface="휴먼엑스포" pitchFamily="18" charset="-127"/>
                <a:ea typeface="휴먼엑스포" pitchFamily="18" charset="-127"/>
              </a:rPr>
              <a:t>Club</a:t>
            </a:r>
            <a:endParaRPr lang="en-US" altLang="ko-KR" sz="4800" dirty="0">
              <a:latin typeface="휴먼엑스포" pitchFamily="18" charset="-127"/>
              <a:ea typeface="휴먼엑스포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1840849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96552" y="1124744"/>
            <a:ext cx="6858000" cy="3857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제목 1"/>
          <p:cNvSpPr txBox="1">
            <a:spLocks/>
          </p:cNvSpPr>
          <p:nvPr/>
        </p:nvSpPr>
        <p:spPr>
          <a:xfrm>
            <a:off x="0" y="0"/>
            <a:ext cx="9396536" cy="1196752"/>
          </a:xfrm>
          <a:prstGeom prst="rect">
            <a:avLst/>
          </a:prstGeom>
          <a:solidFill>
            <a:srgbClr val="CCECFF"/>
          </a:solidFill>
        </p:spPr>
        <p:txBody>
          <a:bodyPr>
            <a:normAutofit fontScale="85000" lnSpcReduction="20000"/>
          </a:bodyPr>
          <a:lstStyle/>
          <a:p>
            <a:pPr algn="ctr">
              <a:defRPr/>
            </a:pPr>
            <a:r>
              <a:rPr lang="en-US" altLang="ko-KR" sz="4800" b="1" kern="0" dirty="0" smtClean="0">
                <a:latin typeface="+mj-ea"/>
                <a:ea typeface="+mj-ea"/>
              </a:rPr>
              <a:t>Honors </a:t>
            </a:r>
            <a:r>
              <a:rPr lang="ko-KR" altLang="en-US" sz="4800" b="1" kern="0" dirty="0" smtClean="0">
                <a:latin typeface="+mj-ea"/>
                <a:ea typeface="+mj-ea"/>
              </a:rPr>
              <a:t>지역 봉사</a:t>
            </a:r>
            <a:endParaRPr lang="en-US" altLang="ko-KR" sz="4800" b="1" kern="0" dirty="0" smtClean="0">
              <a:latin typeface="+mj-ea"/>
              <a:ea typeface="+mj-ea"/>
            </a:endParaRPr>
          </a:p>
          <a:p>
            <a:pPr algn="ctr">
              <a:defRPr/>
            </a:pPr>
            <a:r>
              <a:rPr lang="ko-KR" altLang="en-US" sz="4800" b="1" kern="0" dirty="0" smtClean="0">
                <a:ln w="50800"/>
                <a:latin typeface="+mj-ea"/>
                <a:ea typeface="+mj-ea"/>
              </a:rPr>
              <a:t>시설 아동 </a:t>
            </a:r>
            <a:r>
              <a:rPr lang="ko-KR" altLang="en-US" sz="4800" b="1" kern="0" dirty="0" err="1" smtClean="0">
                <a:ln w="50800"/>
                <a:latin typeface="+mj-ea"/>
                <a:ea typeface="+mj-ea"/>
              </a:rPr>
              <a:t>튜터링</a:t>
            </a:r>
            <a:r>
              <a:rPr lang="en-US" altLang="ko-KR" sz="4800" b="1" kern="0" dirty="0" smtClean="0">
                <a:ln w="50800"/>
                <a:latin typeface="+mj-ea"/>
                <a:ea typeface="+mj-ea"/>
              </a:rPr>
              <a:t>/</a:t>
            </a:r>
            <a:r>
              <a:rPr lang="ko-KR" altLang="en-US" sz="4800" b="1" kern="0" dirty="0" smtClean="0">
                <a:ln w="50800"/>
                <a:latin typeface="+mj-ea"/>
                <a:ea typeface="+mj-ea"/>
              </a:rPr>
              <a:t>제빵기부</a:t>
            </a:r>
            <a:endParaRPr lang="en-US" altLang="ko-KR" sz="4800" b="1" dirty="0">
              <a:ln w="50800"/>
              <a:latin typeface="+mj-ea"/>
              <a:ea typeface="+mj-ea"/>
            </a:endParaRPr>
          </a:p>
        </p:txBody>
      </p:sp>
      <p:pic>
        <p:nvPicPr>
          <p:cNvPr id="8" name="Picture 3" descr="C:\Users\user\Pictures\평화의 마을\명훈 2.jpg"/>
          <p:cNvPicPr>
            <a:picLocks noChangeAspect="1" noChangeArrowheads="1"/>
          </p:cNvPicPr>
          <p:nvPr/>
        </p:nvPicPr>
        <p:blipFill>
          <a:blip r:embed="rId3" cstate="print"/>
          <a:srcRect l="394"/>
          <a:stretch>
            <a:fillRect/>
          </a:stretch>
        </p:blipFill>
        <p:spPr bwMode="auto">
          <a:xfrm>
            <a:off x="4795709" y="1196752"/>
            <a:ext cx="5067300" cy="381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08520" y="3861048"/>
            <a:ext cx="4948514" cy="37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8024" y="3861048"/>
            <a:ext cx="5000923" cy="37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over dir="d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3645024"/>
            <a:ext cx="6784000" cy="3816000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80528" y="692696"/>
            <a:ext cx="5811520" cy="32689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모서리가 둥근 직사각형 5"/>
          <p:cNvSpPr/>
          <p:nvPr/>
        </p:nvSpPr>
        <p:spPr>
          <a:xfrm>
            <a:off x="-180528" y="0"/>
            <a:ext cx="9324528" cy="1285884"/>
          </a:xfrm>
          <a:prstGeom prst="roundRect">
            <a:avLst/>
          </a:prstGeom>
          <a:solidFill>
            <a:srgbClr val="CCECFF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4000" kern="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Honors </a:t>
            </a:r>
            <a:r>
              <a:rPr lang="ko-KR" altLang="en-US" sz="4000" kern="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지역 봉사</a:t>
            </a:r>
            <a:endParaRPr lang="en-US" altLang="ko-KR" sz="4000" kern="0" dirty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  <a:p>
            <a:pPr algn="ctr">
              <a:defRPr/>
            </a:pPr>
            <a:r>
              <a:rPr lang="ko-KR" altLang="en-US" sz="4000" kern="0" dirty="0" err="1" smtClean="0">
                <a:ln w="50800"/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외식조리글한</a:t>
            </a:r>
            <a:r>
              <a:rPr lang="ko-KR" altLang="en-US" sz="4000" kern="0" dirty="0" smtClean="0">
                <a:ln w="50800"/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제과제빵기부</a:t>
            </a:r>
            <a:endParaRPr lang="en-US" altLang="ko-KR" sz="4000" dirty="0">
              <a:ln w="50800"/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680720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모서리가 둥근 직사각형 9"/>
          <p:cNvSpPr/>
          <p:nvPr/>
        </p:nvSpPr>
        <p:spPr>
          <a:xfrm>
            <a:off x="5604519" y="881888"/>
            <a:ext cx="3851920" cy="2016224"/>
          </a:xfrm>
          <a:prstGeom prst="roundRect">
            <a:avLst/>
          </a:prstGeom>
          <a:solidFill>
            <a:srgbClr val="CCECFF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4000" dirty="0" smtClean="0">
                <a:ln w="50800"/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글로벌한식과</a:t>
            </a:r>
            <a:endParaRPr lang="en-US" altLang="ko-KR" sz="4000" dirty="0" smtClean="0">
              <a:ln w="50800"/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  <a:p>
            <a:pPr algn="ctr">
              <a:defRPr/>
            </a:pPr>
            <a:r>
              <a:rPr lang="ko-KR" altLang="en-US" sz="4000" dirty="0" smtClean="0">
                <a:ln w="50800"/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  후원 행사 </a:t>
            </a:r>
            <a:endParaRPr lang="en-US" altLang="ko-KR" sz="4000" dirty="0">
              <a:ln w="50800"/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810000"/>
            <a:ext cx="4572000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670000" cy="37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7984" y="3582000"/>
            <a:ext cx="4920674" cy="327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823793217"/>
      </p:ext>
    </p:extLst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-243408"/>
            <a:ext cx="6126480" cy="3447537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3003688"/>
            <a:ext cx="7040000" cy="3960000"/>
          </a:xfrm>
          <a:prstGeom prst="rect">
            <a:avLst/>
          </a:prstGeom>
        </p:spPr>
      </p:pic>
      <p:sp>
        <p:nvSpPr>
          <p:cNvPr id="4" name="모서리가 둥근 직사각형 3"/>
          <p:cNvSpPr/>
          <p:nvPr/>
        </p:nvSpPr>
        <p:spPr>
          <a:xfrm>
            <a:off x="-102364" y="-25821"/>
            <a:ext cx="9426892" cy="1285884"/>
          </a:xfrm>
          <a:prstGeom prst="roundRect">
            <a:avLst/>
          </a:prstGeom>
          <a:solidFill>
            <a:srgbClr val="CCECFF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4000" kern="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Honors </a:t>
            </a:r>
            <a:r>
              <a:rPr lang="ko-KR" altLang="en-US" sz="4000" kern="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지역 봉사</a:t>
            </a:r>
            <a:endParaRPr lang="en-US" altLang="ko-KR" sz="4000" kern="0" dirty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  <a:p>
            <a:pPr algn="ctr">
              <a:defRPr/>
            </a:pPr>
            <a:r>
              <a:rPr lang="ko-KR" altLang="en-US" sz="4000" kern="0" dirty="0" smtClean="0">
                <a:ln w="50800"/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en-US" altLang="ko-KR" sz="4000" kern="0" dirty="0" smtClean="0">
                <a:ln w="50800"/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‘</a:t>
            </a:r>
            <a:r>
              <a:rPr lang="ko-KR" altLang="en-US" sz="4000" kern="0" dirty="0" smtClean="0">
                <a:ln w="50800"/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밀알장애인</a:t>
            </a:r>
            <a:r>
              <a:rPr lang="en-US" altLang="ko-KR" sz="4000" kern="0" dirty="0" smtClean="0">
                <a:ln w="50800"/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ko-KR" altLang="en-US" sz="4000" kern="0" dirty="0" smtClean="0">
                <a:ln w="50800"/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자립농장</a:t>
            </a:r>
            <a:r>
              <a:rPr lang="en-US" altLang="ko-KR" sz="4000" kern="0" dirty="0" smtClean="0">
                <a:ln w="50800"/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’</a:t>
            </a:r>
            <a:r>
              <a:rPr lang="ko-KR" altLang="en-US" sz="4000" kern="0" dirty="0" smtClean="0">
                <a:ln w="50800"/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 </a:t>
            </a:r>
            <a:endParaRPr lang="en-US" altLang="ko-KR" sz="4000" dirty="0">
              <a:ln w="50800"/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31782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모서리가 둥근 직사각형 5"/>
          <p:cNvSpPr/>
          <p:nvPr/>
        </p:nvSpPr>
        <p:spPr>
          <a:xfrm>
            <a:off x="-252536" y="0"/>
            <a:ext cx="9649072" cy="1916832"/>
          </a:xfrm>
          <a:prstGeom prst="roundRect">
            <a:avLst/>
          </a:prstGeom>
          <a:solidFill>
            <a:srgbClr val="CCECFF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6000" b="1" dirty="0">
                <a:ln w="5080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ko-KR" altLang="en-US" sz="6000" dirty="0" smtClean="0">
                <a:ln w="50800"/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취업연계 혜택</a:t>
            </a:r>
            <a:r>
              <a:rPr lang="en-US" altLang="ko-KR" sz="6000" dirty="0" smtClean="0">
                <a:ln w="50800"/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  <a:endParaRPr lang="en-US" altLang="ko-KR" sz="6000" dirty="0">
              <a:ln w="50800"/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</p:txBody>
      </p:sp>
      <p:sp>
        <p:nvSpPr>
          <p:cNvPr id="5" name="모서리가 둥근 직사각형 4"/>
          <p:cNvSpPr/>
          <p:nvPr/>
        </p:nvSpPr>
        <p:spPr>
          <a:xfrm>
            <a:off x="1187624" y="3068960"/>
            <a:ext cx="6696930" cy="1285884"/>
          </a:xfrm>
          <a:prstGeom prst="roundRect">
            <a:avLst/>
          </a:prstGeom>
          <a:solidFill>
            <a:srgbClr val="CCECFF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latinLnBrk="0">
              <a:defRPr/>
            </a:pPr>
            <a:r>
              <a:rPr lang="en-US" altLang="ko-KR" sz="40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3,4</a:t>
            </a:r>
            <a:r>
              <a:rPr lang="ko-KR" altLang="en-US" sz="40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학년 대기업</a:t>
            </a:r>
            <a:endParaRPr lang="en-US" altLang="ko-KR" sz="4000" dirty="0" smtClean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  <a:p>
            <a:pPr algn="ctr" latinLnBrk="0">
              <a:defRPr/>
            </a:pPr>
            <a:r>
              <a:rPr lang="ko-KR" altLang="en-US" sz="40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ko-KR" altLang="en-US" sz="40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취업   과정</a:t>
            </a:r>
          </a:p>
        </p:txBody>
      </p:sp>
      <p:sp>
        <p:nvSpPr>
          <p:cNvPr id="7" name="모서리가 둥근 직사각형 4"/>
          <p:cNvSpPr/>
          <p:nvPr/>
        </p:nvSpPr>
        <p:spPr>
          <a:xfrm>
            <a:off x="827584" y="5157192"/>
            <a:ext cx="7633060" cy="1285884"/>
          </a:xfrm>
          <a:prstGeom prst="roundRect">
            <a:avLst/>
          </a:prstGeom>
          <a:solidFill>
            <a:srgbClr val="CCECFF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marL="442913" indent="-442913" algn="ctr">
              <a:defRPr/>
            </a:pPr>
            <a:r>
              <a:rPr lang="ko-KR" altLang="en-US" sz="3600" b="1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교내인턴</a:t>
            </a:r>
            <a:r>
              <a:rPr lang="en-US" altLang="ko-KR" sz="3600" b="1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, </a:t>
            </a:r>
            <a:r>
              <a:rPr lang="ko-KR" altLang="en-US" sz="3600" b="1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외국어 장학금 </a:t>
            </a:r>
            <a:endParaRPr lang="en-US" altLang="ko-KR" sz="3600" b="1" dirty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  <a:p>
            <a:pPr marL="442913" indent="-442913" algn="ctr">
              <a:defRPr/>
            </a:pPr>
            <a:r>
              <a:rPr lang="ko-KR" altLang="en-US" sz="3600" b="1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우선 혜택</a:t>
            </a:r>
            <a:endParaRPr lang="en-US" altLang="ko-KR" sz="3600" b="1" dirty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9576071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 cstate="print"/>
          <a:srcRect l="3543" r="11339" b="21260"/>
          <a:stretch>
            <a:fillRect/>
          </a:stretch>
        </p:blipFill>
        <p:spPr bwMode="auto">
          <a:xfrm>
            <a:off x="0" y="1412776"/>
            <a:ext cx="9166225" cy="522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모서리가 둥근 직사각형 3"/>
          <p:cNvSpPr/>
          <p:nvPr/>
        </p:nvSpPr>
        <p:spPr>
          <a:xfrm>
            <a:off x="-180528" y="-171400"/>
            <a:ext cx="9324528" cy="1502478"/>
          </a:xfrm>
          <a:prstGeom prst="roundRect">
            <a:avLst/>
          </a:prstGeom>
          <a:solidFill>
            <a:srgbClr val="CCECFF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32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2012 </a:t>
            </a:r>
            <a:r>
              <a:rPr lang="ko-KR" altLang="en-US" sz="32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전국대학생모의 </a:t>
            </a:r>
            <a:r>
              <a:rPr lang="en-US" altLang="ko-KR" sz="32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UN</a:t>
            </a:r>
            <a:r>
              <a:rPr lang="ko-KR" altLang="en-US" sz="32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총회 주최</a:t>
            </a:r>
          </a:p>
        </p:txBody>
      </p:sp>
    </p:spTree>
    <p:extLst>
      <p:ext uri="{BB962C8B-B14F-4D97-AF65-F5344CB8AC3E}">
        <p14:creationId xmlns:p14="http://schemas.microsoft.com/office/powerpoint/2010/main" val="18544801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 b="-6176"/>
          <a:stretch>
            <a:fillRect/>
          </a:stretch>
        </p:blipFill>
        <p:spPr bwMode="auto">
          <a:xfrm>
            <a:off x="-180528" y="-315416"/>
            <a:ext cx="9719695" cy="77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3861048"/>
            <a:ext cx="6953250" cy="521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제목 1"/>
          <p:cNvSpPr txBox="1">
            <a:spLocks/>
          </p:cNvSpPr>
          <p:nvPr/>
        </p:nvSpPr>
        <p:spPr>
          <a:xfrm>
            <a:off x="-252536" y="-99392"/>
            <a:ext cx="9396536" cy="980728"/>
          </a:xfrm>
          <a:prstGeom prst="rect">
            <a:avLst/>
          </a:prstGeom>
          <a:solidFill>
            <a:srgbClr val="CCECFF"/>
          </a:solidFill>
        </p:spPr>
        <p:txBody>
          <a:bodyPr>
            <a:normAutofit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altLang="ko-KR" sz="4800" b="1" dirty="0" smtClean="0">
                <a:latin typeface="+mj-ea"/>
              </a:rPr>
              <a:t>Malaysia  </a:t>
            </a:r>
            <a:r>
              <a:rPr lang="ko-KR" altLang="en-US" sz="4800" b="1" dirty="0" smtClean="0">
                <a:latin typeface="+mj-ea"/>
              </a:rPr>
              <a:t>문화 탐방 연수</a:t>
            </a:r>
            <a:r>
              <a:rPr lang="en-US" altLang="ko-KR" sz="4800" b="1" dirty="0" smtClean="0">
                <a:latin typeface="+mj-ea"/>
              </a:rPr>
              <a:t> </a:t>
            </a:r>
            <a:endParaRPr lang="ko-KR" altLang="en-US" sz="4800" b="1" dirty="0">
              <a:latin typeface="+mj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3073" name="_x224657624" descr="EMB00002798315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56592" y="1412776"/>
            <a:ext cx="10654228" cy="5976000"/>
          </a:xfrm>
          <a:prstGeom prst="rect">
            <a:avLst/>
          </a:prstGeom>
          <a:noFill/>
        </p:spPr>
      </p:pic>
      <p:sp>
        <p:nvSpPr>
          <p:cNvPr id="5" name="제목 1"/>
          <p:cNvSpPr txBox="1">
            <a:spLocks/>
          </p:cNvSpPr>
          <p:nvPr/>
        </p:nvSpPr>
        <p:spPr>
          <a:xfrm>
            <a:off x="-252536" y="0"/>
            <a:ext cx="9396536" cy="1440160"/>
          </a:xfrm>
          <a:prstGeom prst="rect">
            <a:avLst/>
          </a:prstGeom>
          <a:solidFill>
            <a:srgbClr val="CCECFF"/>
          </a:solidFill>
        </p:spPr>
        <p:txBody>
          <a:bodyPr>
            <a:normAutofit fontScale="70000" lnSpcReduction="20000"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altLang="ko-KR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 </a:t>
            </a:r>
            <a:r>
              <a:rPr lang="en-US" altLang="ko-KR" sz="6700" b="1" dirty="0" smtClean="0">
                <a:latin typeface="+mj-ea"/>
                <a:ea typeface="+mj-ea"/>
              </a:rPr>
              <a:t>2017 </a:t>
            </a:r>
            <a:r>
              <a:rPr lang="ko-KR" altLang="en-US" sz="6700" b="1" dirty="0" smtClean="0">
                <a:latin typeface="+mj-ea"/>
                <a:ea typeface="+mj-ea"/>
              </a:rPr>
              <a:t>호주 </a:t>
            </a:r>
            <a:r>
              <a:rPr lang="en-US" altLang="ko-KR" sz="6700" b="1" dirty="0" smtClean="0">
                <a:latin typeface="+mj-ea"/>
                <a:ea typeface="+mj-ea"/>
              </a:rPr>
              <a:t>Adelaide </a:t>
            </a:r>
          </a:p>
          <a:p>
            <a:pPr algn="ctr">
              <a:spcBef>
                <a:spcPct val="20000"/>
              </a:spcBef>
              <a:defRPr/>
            </a:pPr>
            <a:r>
              <a:rPr lang="ko-KR" altLang="en-US" sz="6700" b="1" dirty="0" smtClean="0">
                <a:latin typeface="+mj-ea"/>
                <a:ea typeface="+mj-ea"/>
              </a:rPr>
              <a:t>전공 탐방</a:t>
            </a:r>
            <a:r>
              <a:rPr lang="en-US" altLang="ko-KR" sz="6700" b="1" dirty="0" smtClean="0">
                <a:latin typeface="+mj-ea"/>
                <a:ea typeface="+mj-ea"/>
              </a:rPr>
              <a:t> </a:t>
            </a:r>
            <a:r>
              <a:rPr lang="ko-KR" altLang="en-US" sz="6700" b="1" dirty="0" smtClean="0">
                <a:latin typeface="+mj-ea"/>
                <a:ea typeface="+mj-ea"/>
              </a:rPr>
              <a:t> </a:t>
            </a:r>
            <a:r>
              <a:rPr lang="en-US" altLang="ko-KR" sz="6700" b="1" dirty="0" smtClean="0">
                <a:latin typeface="+mj-ea"/>
                <a:ea typeface="+mj-ea"/>
              </a:rPr>
              <a:t>  </a:t>
            </a:r>
            <a:r>
              <a:rPr lang="ko-KR" altLang="en-US" sz="6700" b="1" dirty="0" smtClean="0">
                <a:latin typeface="+mj-ea"/>
                <a:ea typeface="+mj-ea"/>
              </a:rPr>
              <a:t>연수 </a:t>
            </a:r>
            <a:r>
              <a:rPr lang="en-US" altLang="ko-KR" sz="6700" b="1" dirty="0" smtClean="0">
                <a:latin typeface="+mj-ea"/>
                <a:ea typeface="+mj-ea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2" cstate="print"/>
          <a:srcRect t="31890" b="5315"/>
          <a:stretch>
            <a:fillRect/>
          </a:stretch>
        </p:blipFill>
        <p:spPr bwMode="auto">
          <a:xfrm>
            <a:off x="0" y="3140968"/>
            <a:ext cx="4572000" cy="38280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 l="-2657"/>
          <a:stretch>
            <a:fillRect/>
          </a:stretch>
        </p:blipFill>
        <p:spPr bwMode="auto">
          <a:xfrm>
            <a:off x="4427984" y="3789040"/>
            <a:ext cx="4716016" cy="316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88000" y="404664"/>
            <a:ext cx="4656000" cy="349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84000" y="476672"/>
            <a:ext cx="4560000" cy="34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 cstate="print"/>
          <a:srcRect t="14173"/>
          <a:stretch>
            <a:fillRect/>
          </a:stretch>
        </p:blipFill>
        <p:spPr bwMode="auto">
          <a:xfrm>
            <a:off x="-587257" y="836712"/>
            <a:ext cx="9731257" cy="626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제목 1"/>
          <p:cNvSpPr txBox="1">
            <a:spLocks/>
          </p:cNvSpPr>
          <p:nvPr/>
        </p:nvSpPr>
        <p:spPr>
          <a:xfrm>
            <a:off x="-252536" y="0"/>
            <a:ext cx="9396536" cy="1440160"/>
          </a:xfrm>
          <a:prstGeom prst="rect">
            <a:avLst/>
          </a:prstGeom>
          <a:solidFill>
            <a:srgbClr val="CCECFF"/>
          </a:solidFill>
        </p:spPr>
        <p:txBody>
          <a:bodyPr>
            <a:normAutofit fontScale="70000" lnSpcReduction="20000"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altLang="ko-KR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 </a:t>
            </a:r>
            <a:r>
              <a:rPr lang="en-US" altLang="ko-KR" sz="6700" b="1" dirty="0" smtClean="0">
                <a:latin typeface="+mj-ea"/>
                <a:ea typeface="+mj-ea"/>
              </a:rPr>
              <a:t>2018 </a:t>
            </a:r>
            <a:r>
              <a:rPr lang="ko-KR" altLang="en-US" sz="6700" b="1" dirty="0" smtClean="0">
                <a:latin typeface="+mj-ea"/>
                <a:ea typeface="+mj-ea"/>
              </a:rPr>
              <a:t>호주 </a:t>
            </a:r>
            <a:r>
              <a:rPr lang="en-US" altLang="ko-KR" sz="6700" b="1" dirty="0" smtClean="0">
                <a:latin typeface="+mj-ea"/>
                <a:ea typeface="+mj-ea"/>
              </a:rPr>
              <a:t>Adelaide </a:t>
            </a:r>
          </a:p>
          <a:p>
            <a:pPr algn="ctr">
              <a:spcBef>
                <a:spcPct val="20000"/>
              </a:spcBef>
              <a:defRPr/>
            </a:pPr>
            <a:r>
              <a:rPr lang="ko-KR" altLang="en-US" sz="6700" b="1" dirty="0" smtClean="0">
                <a:latin typeface="+mj-ea"/>
                <a:ea typeface="+mj-ea"/>
              </a:rPr>
              <a:t>전공 탐방</a:t>
            </a:r>
            <a:r>
              <a:rPr lang="en-US" altLang="ko-KR" sz="6700" b="1" dirty="0" smtClean="0">
                <a:latin typeface="+mj-ea"/>
                <a:ea typeface="+mj-ea"/>
              </a:rPr>
              <a:t> </a:t>
            </a:r>
            <a:r>
              <a:rPr lang="ko-KR" altLang="en-US" sz="6700" b="1" dirty="0" smtClean="0">
                <a:latin typeface="+mj-ea"/>
                <a:ea typeface="+mj-ea"/>
              </a:rPr>
              <a:t> </a:t>
            </a:r>
            <a:r>
              <a:rPr lang="en-US" altLang="ko-KR" sz="6700" b="1" dirty="0" smtClean="0">
                <a:latin typeface="+mj-ea"/>
                <a:ea typeface="+mj-ea"/>
              </a:rPr>
              <a:t>  </a:t>
            </a:r>
            <a:r>
              <a:rPr lang="ko-KR" altLang="en-US" sz="6700" b="1" dirty="0" smtClean="0">
                <a:latin typeface="+mj-ea"/>
                <a:ea typeface="+mj-ea"/>
              </a:rPr>
              <a:t>연수 </a:t>
            </a:r>
            <a:r>
              <a:rPr lang="en-US" altLang="ko-KR" sz="6700" b="1" dirty="0" smtClean="0">
                <a:latin typeface="+mj-ea"/>
                <a:ea typeface="+mj-ea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828600" y="1556792"/>
            <a:ext cx="5904000" cy="442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3928" y="1556792"/>
            <a:ext cx="5400600" cy="46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제목 1"/>
          <p:cNvSpPr txBox="1">
            <a:spLocks/>
          </p:cNvSpPr>
          <p:nvPr/>
        </p:nvSpPr>
        <p:spPr>
          <a:xfrm>
            <a:off x="-252536" y="0"/>
            <a:ext cx="9396536" cy="1440160"/>
          </a:xfrm>
          <a:prstGeom prst="rect">
            <a:avLst/>
          </a:prstGeom>
          <a:solidFill>
            <a:srgbClr val="CCECFF"/>
          </a:solidFill>
        </p:spPr>
        <p:txBody>
          <a:bodyPr>
            <a:normAutofit fontScale="70000" lnSpcReduction="20000"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altLang="ko-KR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 </a:t>
            </a:r>
            <a:r>
              <a:rPr lang="en-US" altLang="ko-KR" sz="6700" b="1" dirty="0" smtClean="0">
                <a:latin typeface="+mj-ea"/>
                <a:ea typeface="+mj-ea"/>
              </a:rPr>
              <a:t>2018 </a:t>
            </a:r>
            <a:r>
              <a:rPr lang="ko-KR" altLang="en-US" sz="6700" b="1" dirty="0" smtClean="0">
                <a:latin typeface="+mj-ea"/>
                <a:ea typeface="+mj-ea"/>
              </a:rPr>
              <a:t>호주 </a:t>
            </a:r>
            <a:r>
              <a:rPr lang="en-US" altLang="ko-KR" sz="6700" b="1" dirty="0" smtClean="0">
                <a:latin typeface="+mj-ea"/>
                <a:ea typeface="+mj-ea"/>
              </a:rPr>
              <a:t>Adelaide </a:t>
            </a:r>
          </a:p>
          <a:p>
            <a:pPr algn="ctr">
              <a:spcBef>
                <a:spcPct val="20000"/>
              </a:spcBef>
              <a:defRPr/>
            </a:pPr>
            <a:r>
              <a:rPr lang="ko-KR" altLang="en-US" sz="6700" b="1" dirty="0" smtClean="0">
                <a:latin typeface="+mj-ea"/>
                <a:ea typeface="+mj-ea"/>
              </a:rPr>
              <a:t>전공 탐방</a:t>
            </a:r>
            <a:r>
              <a:rPr lang="en-US" altLang="ko-KR" sz="6700" b="1" dirty="0" smtClean="0">
                <a:latin typeface="+mj-ea"/>
                <a:ea typeface="+mj-ea"/>
              </a:rPr>
              <a:t> </a:t>
            </a:r>
            <a:r>
              <a:rPr lang="ko-KR" altLang="en-US" sz="6700" b="1" dirty="0" smtClean="0">
                <a:latin typeface="+mj-ea"/>
                <a:ea typeface="+mj-ea"/>
              </a:rPr>
              <a:t> </a:t>
            </a:r>
            <a:r>
              <a:rPr lang="en-US" altLang="ko-KR" sz="6700" b="1" dirty="0" smtClean="0">
                <a:latin typeface="+mj-ea"/>
                <a:ea typeface="+mj-ea"/>
              </a:rPr>
              <a:t>  </a:t>
            </a:r>
            <a:r>
              <a:rPr lang="ko-KR" altLang="en-US" sz="6700" b="1" dirty="0" smtClean="0">
                <a:latin typeface="+mj-ea"/>
                <a:ea typeface="+mj-ea"/>
              </a:rPr>
              <a:t>연수 </a:t>
            </a:r>
            <a:r>
              <a:rPr lang="en-US" altLang="ko-KR" sz="6700" b="1" dirty="0" smtClean="0">
                <a:latin typeface="+mj-ea"/>
                <a:ea typeface="+mj-ea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131148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88000" y="404664"/>
            <a:ext cx="4656000" cy="349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84000" y="476672"/>
            <a:ext cx="4560000" cy="34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80528" y="980728"/>
            <a:ext cx="5184000" cy="388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 cstate="print"/>
          <a:srcRect l="9055" t="32021"/>
          <a:stretch>
            <a:fillRect/>
          </a:stretch>
        </p:blipFill>
        <p:spPr bwMode="auto">
          <a:xfrm>
            <a:off x="4932040" y="980728"/>
            <a:ext cx="6298961" cy="35312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6" cstate="print"/>
          <a:srcRect l="19291" t="17323"/>
          <a:stretch>
            <a:fillRect/>
          </a:stretch>
        </p:blipFill>
        <p:spPr bwMode="auto">
          <a:xfrm>
            <a:off x="4932040" y="3861048"/>
            <a:ext cx="4842575" cy="37203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" name="Picture 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-396552" y="3861048"/>
            <a:ext cx="5328000" cy="39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8" cstate="print"/>
          <a:srcRect l="5758" t="10039" b="23032"/>
          <a:stretch>
            <a:fillRect/>
          </a:stretch>
        </p:blipFill>
        <p:spPr bwMode="auto">
          <a:xfrm>
            <a:off x="4860032" y="1052736"/>
            <a:ext cx="4975906" cy="2650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6" name="제목 1"/>
          <p:cNvSpPr txBox="1">
            <a:spLocks/>
          </p:cNvSpPr>
          <p:nvPr/>
        </p:nvSpPr>
        <p:spPr>
          <a:xfrm>
            <a:off x="-252536" y="0"/>
            <a:ext cx="9396536" cy="1440160"/>
          </a:xfrm>
          <a:prstGeom prst="rect">
            <a:avLst/>
          </a:prstGeom>
          <a:solidFill>
            <a:srgbClr val="CCECFF"/>
          </a:solidFill>
        </p:spPr>
        <p:txBody>
          <a:bodyPr>
            <a:normAutofit fontScale="70000" lnSpcReduction="20000"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altLang="ko-KR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 </a:t>
            </a:r>
            <a:r>
              <a:rPr lang="en-US" altLang="ko-KR" sz="6700" b="1" dirty="0" smtClean="0">
                <a:latin typeface="+mj-ea"/>
                <a:ea typeface="+mj-ea"/>
              </a:rPr>
              <a:t>2018 </a:t>
            </a:r>
            <a:r>
              <a:rPr lang="ko-KR" altLang="en-US" sz="6700" b="1" dirty="0" smtClean="0">
                <a:latin typeface="+mj-ea"/>
                <a:ea typeface="+mj-ea"/>
              </a:rPr>
              <a:t>호주 </a:t>
            </a:r>
            <a:r>
              <a:rPr lang="en-US" altLang="ko-KR" sz="6700" b="1" dirty="0" smtClean="0">
                <a:latin typeface="+mj-ea"/>
                <a:ea typeface="+mj-ea"/>
              </a:rPr>
              <a:t>Adelaide </a:t>
            </a:r>
          </a:p>
          <a:p>
            <a:pPr algn="ctr">
              <a:spcBef>
                <a:spcPct val="20000"/>
              </a:spcBef>
              <a:defRPr/>
            </a:pPr>
            <a:r>
              <a:rPr lang="ko-KR" altLang="en-US" sz="6700" b="1" dirty="0" smtClean="0">
                <a:latin typeface="+mj-ea"/>
                <a:ea typeface="+mj-ea"/>
              </a:rPr>
              <a:t>전공 탐방</a:t>
            </a:r>
            <a:r>
              <a:rPr lang="en-US" altLang="ko-KR" sz="6700" b="1" dirty="0" smtClean="0">
                <a:latin typeface="+mj-ea"/>
                <a:ea typeface="+mj-ea"/>
              </a:rPr>
              <a:t> </a:t>
            </a:r>
            <a:r>
              <a:rPr lang="ko-KR" altLang="en-US" sz="6700" b="1" dirty="0" smtClean="0">
                <a:latin typeface="+mj-ea"/>
                <a:ea typeface="+mj-ea"/>
              </a:rPr>
              <a:t> </a:t>
            </a:r>
            <a:r>
              <a:rPr lang="en-US" altLang="ko-KR" sz="6700" b="1" dirty="0" smtClean="0">
                <a:latin typeface="+mj-ea"/>
                <a:ea typeface="+mj-ea"/>
              </a:rPr>
              <a:t>  </a:t>
            </a:r>
            <a:r>
              <a:rPr lang="ko-KR" altLang="en-US" sz="6700" b="1" dirty="0" smtClean="0">
                <a:latin typeface="+mj-ea"/>
                <a:ea typeface="+mj-ea"/>
              </a:rPr>
              <a:t>연수 </a:t>
            </a:r>
            <a:r>
              <a:rPr lang="en-US" altLang="ko-KR" sz="6700" b="1" dirty="0" smtClean="0">
                <a:latin typeface="+mj-ea"/>
                <a:ea typeface="+mj-ea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r="17480"/>
          <a:stretch>
            <a:fillRect/>
          </a:stretch>
        </p:blipFill>
        <p:spPr bwMode="auto">
          <a:xfrm>
            <a:off x="0" y="1412776"/>
            <a:ext cx="3208337" cy="29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2160" y="1412776"/>
            <a:ext cx="3456000" cy="259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 cstate="print"/>
          <a:srcRect b="36220"/>
          <a:stretch>
            <a:fillRect/>
          </a:stretch>
        </p:blipFill>
        <p:spPr bwMode="auto">
          <a:xfrm>
            <a:off x="-180528" y="260648"/>
            <a:ext cx="4487291" cy="38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5" cstate="print"/>
          <a:srcRect t="31890" b="5315"/>
          <a:stretch>
            <a:fillRect/>
          </a:stretch>
        </p:blipFill>
        <p:spPr bwMode="auto">
          <a:xfrm>
            <a:off x="-468560" y="4437112"/>
            <a:ext cx="4572000" cy="38280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139952" y="-171400"/>
            <a:ext cx="6240000" cy="46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-252536" y="3429000"/>
            <a:ext cx="6432000" cy="48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8" cstate="print"/>
          <a:srcRect t="29396" r="45276" b="9449"/>
          <a:stretch>
            <a:fillRect/>
          </a:stretch>
        </p:blipFill>
        <p:spPr bwMode="auto">
          <a:xfrm>
            <a:off x="4140048" y="3356992"/>
            <a:ext cx="5003952" cy="419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9" cstate="print"/>
          <a:srcRect l="7713" t="31890" b="15748"/>
          <a:stretch>
            <a:fillRect/>
          </a:stretch>
        </p:blipFill>
        <p:spPr bwMode="auto">
          <a:xfrm>
            <a:off x="4269640" y="3547915"/>
            <a:ext cx="5036440" cy="50897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6" name="제목 1"/>
          <p:cNvSpPr txBox="1">
            <a:spLocks/>
          </p:cNvSpPr>
          <p:nvPr/>
        </p:nvSpPr>
        <p:spPr>
          <a:xfrm>
            <a:off x="-252536" y="0"/>
            <a:ext cx="9396536" cy="1440160"/>
          </a:xfrm>
          <a:prstGeom prst="rect">
            <a:avLst/>
          </a:prstGeom>
          <a:solidFill>
            <a:srgbClr val="CCECFF"/>
          </a:solidFill>
        </p:spPr>
        <p:txBody>
          <a:bodyPr>
            <a:normAutofit fontScale="70000" lnSpcReduction="20000"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altLang="ko-KR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 </a:t>
            </a:r>
            <a:r>
              <a:rPr lang="en-US" altLang="ko-KR" sz="6700" b="1" dirty="0" smtClean="0">
                <a:latin typeface="+mj-ea"/>
                <a:ea typeface="+mj-ea"/>
              </a:rPr>
              <a:t>2018 </a:t>
            </a:r>
            <a:r>
              <a:rPr lang="ko-KR" altLang="en-US" sz="6700" b="1" dirty="0" smtClean="0">
                <a:latin typeface="+mj-ea"/>
                <a:ea typeface="+mj-ea"/>
              </a:rPr>
              <a:t>호주 </a:t>
            </a:r>
            <a:r>
              <a:rPr lang="en-US" altLang="ko-KR" sz="6700" b="1" dirty="0" smtClean="0">
                <a:latin typeface="+mj-ea"/>
                <a:ea typeface="+mj-ea"/>
              </a:rPr>
              <a:t>Adelaide </a:t>
            </a:r>
          </a:p>
          <a:p>
            <a:pPr algn="ctr">
              <a:spcBef>
                <a:spcPct val="20000"/>
              </a:spcBef>
              <a:defRPr/>
            </a:pPr>
            <a:r>
              <a:rPr lang="ko-KR" altLang="en-US" sz="6700" b="1" dirty="0" err="1" smtClean="0">
                <a:latin typeface="+mj-ea"/>
                <a:ea typeface="+mj-ea"/>
              </a:rPr>
              <a:t>홈스테이</a:t>
            </a:r>
            <a:r>
              <a:rPr lang="ko-KR" altLang="en-US" sz="6700" b="1" dirty="0" smtClean="0">
                <a:latin typeface="+mj-ea"/>
                <a:ea typeface="+mj-ea"/>
              </a:rPr>
              <a:t> 연수 </a:t>
            </a:r>
            <a:r>
              <a:rPr lang="en-US" altLang="ko-KR" sz="6700" b="1" dirty="0" smtClean="0">
                <a:latin typeface="+mj-ea"/>
                <a:ea typeface="+mj-ea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제목 1"/>
          <p:cNvSpPr txBox="1">
            <a:spLocks/>
          </p:cNvSpPr>
          <p:nvPr/>
        </p:nvSpPr>
        <p:spPr>
          <a:xfrm>
            <a:off x="-252536" y="0"/>
            <a:ext cx="9396536" cy="1440160"/>
          </a:xfrm>
          <a:prstGeom prst="rect">
            <a:avLst/>
          </a:prstGeom>
          <a:solidFill>
            <a:srgbClr val="CCECFF"/>
          </a:solidFill>
        </p:spPr>
        <p:txBody>
          <a:bodyPr>
            <a:normAutofit fontScale="70000" lnSpcReduction="20000"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altLang="ko-KR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 </a:t>
            </a:r>
            <a:r>
              <a:rPr lang="en-US" altLang="ko-KR" sz="6700" b="1" dirty="0" smtClean="0">
                <a:latin typeface="+mj-ea"/>
                <a:ea typeface="+mj-ea"/>
              </a:rPr>
              <a:t>2018 </a:t>
            </a:r>
            <a:r>
              <a:rPr lang="ko-KR" altLang="en-US" sz="6700" b="1" dirty="0" smtClean="0">
                <a:latin typeface="+mj-ea"/>
                <a:ea typeface="+mj-ea"/>
              </a:rPr>
              <a:t>호주 </a:t>
            </a:r>
            <a:r>
              <a:rPr lang="en-US" altLang="ko-KR" sz="6700" b="1" dirty="0" smtClean="0">
                <a:latin typeface="+mj-ea"/>
                <a:ea typeface="+mj-ea"/>
              </a:rPr>
              <a:t>Adelaide </a:t>
            </a:r>
          </a:p>
          <a:p>
            <a:pPr algn="ctr">
              <a:spcBef>
                <a:spcPct val="20000"/>
              </a:spcBef>
              <a:defRPr/>
            </a:pPr>
            <a:r>
              <a:rPr lang="ko-KR" altLang="en-US" sz="6700" b="1" dirty="0" err="1" smtClean="0">
                <a:latin typeface="+mj-ea"/>
                <a:ea typeface="+mj-ea"/>
              </a:rPr>
              <a:t>홈스테이</a:t>
            </a:r>
            <a:r>
              <a:rPr lang="ko-KR" altLang="en-US" sz="6700" b="1" dirty="0" smtClean="0">
                <a:latin typeface="+mj-ea"/>
                <a:ea typeface="+mj-ea"/>
              </a:rPr>
              <a:t> 연수 </a:t>
            </a:r>
            <a:r>
              <a:rPr lang="en-US" altLang="ko-KR" sz="6700" b="1" dirty="0" smtClean="0">
                <a:latin typeface="+mj-ea"/>
                <a:ea typeface="+mj-ea"/>
              </a:rPr>
              <a:t> </a:t>
            </a: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37665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7459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 txBox="1">
            <a:spLocks/>
          </p:cNvSpPr>
          <p:nvPr/>
        </p:nvSpPr>
        <p:spPr>
          <a:xfrm>
            <a:off x="-252536" y="0"/>
            <a:ext cx="9396536" cy="1440160"/>
          </a:xfrm>
          <a:prstGeom prst="rect">
            <a:avLst/>
          </a:prstGeom>
          <a:solidFill>
            <a:srgbClr val="CCECFF"/>
          </a:solidFill>
        </p:spPr>
        <p:txBody>
          <a:bodyPr>
            <a:normAutofit fontScale="70000" lnSpcReduction="20000"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altLang="ko-KR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 </a:t>
            </a:r>
            <a:r>
              <a:rPr lang="en-US" altLang="ko-KR" sz="6700" b="1" dirty="0" smtClean="0">
                <a:latin typeface="+mj-ea"/>
                <a:ea typeface="+mj-ea"/>
              </a:rPr>
              <a:t>2019 </a:t>
            </a:r>
            <a:r>
              <a:rPr lang="ko-KR" altLang="en-US" sz="6700" b="1" dirty="0" smtClean="0">
                <a:latin typeface="+mj-ea"/>
                <a:ea typeface="+mj-ea"/>
              </a:rPr>
              <a:t>호주 </a:t>
            </a:r>
            <a:r>
              <a:rPr lang="en-US" altLang="ko-KR" sz="6700" b="1" dirty="0" smtClean="0">
                <a:latin typeface="+mj-ea"/>
                <a:ea typeface="+mj-ea"/>
              </a:rPr>
              <a:t>Adelaide </a:t>
            </a:r>
          </a:p>
          <a:p>
            <a:pPr algn="ctr">
              <a:spcBef>
                <a:spcPct val="20000"/>
              </a:spcBef>
              <a:defRPr/>
            </a:pPr>
            <a:r>
              <a:rPr lang="ko-KR" altLang="en-US" sz="6700" b="1" dirty="0" err="1" smtClean="0">
                <a:latin typeface="+mj-ea"/>
                <a:ea typeface="+mj-ea"/>
              </a:rPr>
              <a:t>홈스테이</a:t>
            </a:r>
            <a:r>
              <a:rPr lang="ko-KR" altLang="en-US" sz="6700" b="1" dirty="0" smtClean="0">
                <a:latin typeface="+mj-ea"/>
                <a:ea typeface="+mj-ea"/>
              </a:rPr>
              <a:t> 연수 </a:t>
            </a:r>
            <a:r>
              <a:rPr lang="en-US" altLang="ko-KR" sz="6700" b="1" dirty="0" smtClean="0">
                <a:latin typeface="+mj-ea"/>
                <a:ea typeface="+mj-ea"/>
              </a:rPr>
              <a:t> </a:t>
            </a: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157" b="12503"/>
          <a:stretch/>
        </p:blipFill>
        <p:spPr>
          <a:xfrm>
            <a:off x="11796" y="3115225"/>
            <a:ext cx="5799954" cy="3744000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880" t="-2846" r="7880" b="2846"/>
          <a:stretch/>
        </p:blipFill>
        <p:spPr>
          <a:xfrm>
            <a:off x="3347864" y="3924001"/>
            <a:ext cx="6037783" cy="2935224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4672" r="14672"/>
          <a:stretch/>
        </p:blipFill>
        <p:spPr>
          <a:xfrm>
            <a:off x="2184736" y="1241614"/>
            <a:ext cx="7109490" cy="3456000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952" t="-7987" r="11712" b="9177"/>
          <a:stretch/>
        </p:blipFill>
        <p:spPr>
          <a:xfrm>
            <a:off x="-900608" y="1025614"/>
            <a:ext cx="6660000" cy="36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633187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 txBox="1">
            <a:spLocks/>
          </p:cNvSpPr>
          <p:nvPr/>
        </p:nvSpPr>
        <p:spPr>
          <a:xfrm>
            <a:off x="-252536" y="0"/>
            <a:ext cx="9396536" cy="1440160"/>
          </a:xfrm>
          <a:prstGeom prst="rect">
            <a:avLst/>
          </a:prstGeom>
          <a:solidFill>
            <a:srgbClr val="CCECFF"/>
          </a:solidFill>
        </p:spPr>
        <p:txBody>
          <a:bodyPr>
            <a:normAutofit fontScale="70000" lnSpcReduction="20000"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altLang="ko-KR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 </a:t>
            </a:r>
            <a:r>
              <a:rPr lang="en-US" altLang="ko-KR" sz="6700" b="1" dirty="0" smtClean="0">
                <a:latin typeface="+mj-ea"/>
                <a:ea typeface="+mj-ea"/>
              </a:rPr>
              <a:t>2019 </a:t>
            </a:r>
            <a:r>
              <a:rPr lang="ko-KR" altLang="en-US" sz="6700" b="1" dirty="0" smtClean="0">
                <a:latin typeface="+mj-ea"/>
                <a:ea typeface="+mj-ea"/>
              </a:rPr>
              <a:t>호주 </a:t>
            </a:r>
            <a:r>
              <a:rPr lang="en-US" altLang="ko-KR" sz="6700" b="1" dirty="0" smtClean="0">
                <a:latin typeface="+mj-ea"/>
                <a:ea typeface="+mj-ea"/>
              </a:rPr>
              <a:t>Adelaide </a:t>
            </a:r>
          </a:p>
          <a:p>
            <a:pPr algn="ctr">
              <a:spcBef>
                <a:spcPct val="20000"/>
              </a:spcBef>
              <a:defRPr/>
            </a:pPr>
            <a:r>
              <a:rPr lang="ko-KR" altLang="en-US" sz="6700" b="1" dirty="0" err="1" smtClean="0">
                <a:latin typeface="+mj-ea"/>
                <a:ea typeface="+mj-ea"/>
              </a:rPr>
              <a:t>홈스테이</a:t>
            </a:r>
            <a:r>
              <a:rPr lang="ko-KR" altLang="en-US" sz="6700" b="1" dirty="0" smtClean="0">
                <a:latin typeface="+mj-ea"/>
                <a:ea typeface="+mj-ea"/>
              </a:rPr>
              <a:t> 연수 </a:t>
            </a:r>
            <a:r>
              <a:rPr lang="en-US" altLang="ko-KR" sz="6700" b="1" dirty="0" smtClean="0">
                <a:latin typeface="+mj-ea"/>
                <a:ea typeface="+mj-ea"/>
              </a:rPr>
              <a:t> 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1" y="0"/>
            <a:ext cx="9131318" cy="6858000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97277" y="185564"/>
            <a:ext cx="6858000" cy="6858000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08720"/>
            <a:ext cx="5138148" cy="6858000"/>
          </a:xfrm>
          <a:prstGeom prst="rect">
            <a:avLst/>
          </a:prstGeom>
        </p:spPr>
      </p:pic>
      <p:sp>
        <p:nvSpPr>
          <p:cNvPr id="8" name="제목 1"/>
          <p:cNvSpPr txBox="1">
            <a:spLocks/>
          </p:cNvSpPr>
          <p:nvPr/>
        </p:nvSpPr>
        <p:spPr>
          <a:xfrm>
            <a:off x="-100136" y="152400"/>
            <a:ext cx="9396536" cy="1440160"/>
          </a:xfrm>
          <a:prstGeom prst="rect">
            <a:avLst/>
          </a:prstGeom>
          <a:solidFill>
            <a:srgbClr val="CCECFF"/>
          </a:solidFill>
        </p:spPr>
        <p:txBody>
          <a:bodyPr>
            <a:normAutofit fontScale="70000" lnSpcReduction="20000"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altLang="ko-KR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 </a:t>
            </a:r>
            <a:r>
              <a:rPr lang="en-US" altLang="ko-KR" sz="6700" b="1" dirty="0" smtClean="0">
                <a:latin typeface="+mj-ea"/>
                <a:ea typeface="+mj-ea"/>
              </a:rPr>
              <a:t>2019 </a:t>
            </a:r>
            <a:r>
              <a:rPr lang="ko-KR" altLang="en-US" sz="6700" b="1" dirty="0" smtClean="0">
                <a:latin typeface="+mj-ea"/>
                <a:ea typeface="+mj-ea"/>
              </a:rPr>
              <a:t>호주 </a:t>
            </a:r>
            <a:r>
              <a:rPr lang="en-US" altLang="ko-KR" sz="6700" b="1" dirty="0" smtClean="0">
                <a:latin typeface="+mj-ea"/>
                <a:ea typeface="+mj-ea"/>
              </a:rPr>
              <a:t>Adelaide </a:t>
            </a:r>
          </a:p>
          <a:p>
            <a:pPr algn="ctr">
              <a:spcBef>
                <a:spcPct val="20000"/>
              </a:spcBef>
              <a:defRPr/>
            </a:pPr>
            <a:r>
              <a:rPr lang="ko-KR" altLang="en-US" sz="6700" b="1" dirty="0" err="1" smtClean="0">
                <a:latin typeface="+mj-ea"/>
                <a:ea typeface="+mj-ea"/>
              </a:rPr>
              <a:t>홈스테이</a:t>
            </a:r>
            <a:r>
              <a:rPr lang="ko-KR" altLang="en-US" sz="6700" b="1" dirty="0" smtClean="0">
                <a:latin typeface="+mj-ea"/>
                <a:ea typeface="+mj-ea"/>
              </a:rPr>
              <a:t> 연수 </a:t>
            </a:r>
            <a:r>
              <a:rPr lang="en-US" altLang="ko-KR" sz="6700" b="1" dirty="0" smtClean="0">
                <a:latin typeface="+mj-ea"/>
                <a:ea typeface="+mj-ea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03163048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 txBox="1">
            <a:spLocks/>
          </p:cNvSpPr>
          <p:nvPr/>
        </p:nvSpPr>
        <p:spPr>
          <a:xfrm>
            <a:off x="-252536" y="0"/>
            <a:ext cx="9396536" cy="1440160"/>
          </a:xfrm>
          <a:prstGeom prst="rect">
            <a:avLst/>
          </a:prstGeom>
          <a:solidFill>
            <a:srgbClr val="CCECFF"/>
          </a:solidFill>
        </p:spPr>
        <p:txBody>
          <a:bodyPr>
            <a:normAutofit fontScale="70000" lnSpcReduction="20000"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altLang="ko-KR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 </a:t>
            </a:r>
            <a:r>
              <a:rPr lang="en-US" altLang="ko-KR" sz="6700" b="1" dirty="0" smtClean="0">
                <a:latin typeface="+mj-ea"/>
                <a:ea typeface="+mj-ea"/>
              </a:rPr>
              <a:t>2019 </a:t>
            </a:r>
            <a:r>
              <a:rPr lang="ko-KR" altLang="en-US" sz="6700" b="1" dirty="0" smtClean="0">
                <a:latin typeface="+mj-ea"/>
                <a:ea typeface="+mj-ea"/>
              </a:rPr>
              <a:t>호주 </a:t>
            </a:r>
            <a:r>
              <a:rPr lang="en-US" altLang="ko-KR" sz="6700" b="1" dirty="0" smtClean="0">
                <a:latin typeface="+mj-ea"/>
                <a:ea typeface="+mj-ea"/>
              </a:rPr>
              <a:t>Adelaide </a:t>
            </a:r>
          </a:p>
          <a:p>
            <a:pPr algn="ctr">
              <a:spcBef>
                <a:spcPct val="20000"/>
              </a:spcBef>
              <a:defRPr/>
            </a:pPr>
            <a:r>
              <a:rPr lang="ko-KR" altLang="en-US" sz="6700" b="1" dirty="0" err="1" smtClean="0">
                <a:latin typeface="+mj-ea"/>
                <a:ea typeface="+mj-ea"/>
              </a:rPr>
              <a:t>홈스테이</a:t>
            </a:r>
            <a:r>
              <a:rPr lang="ko-KR" altLang="en-US" sz="6700" b="1" dirty="0" smtClean="0">
                <a:latin typeface="+mj-ea"/>
                <a:ea typeface="+mj-ea"/>
              </a:rPr>
              <a:t> 연수 </a:t>
            </a:r>
            <a:r>
              <a:rPr lang="en-US" altLang="ko-KR" sz="6700" b="1" dirty="0" smtClean="0">
                <a:latin typeface="+mj-ea"/>
                <a:ea typeface="+mj-ea"/>
              </a:rPr>
              <a:t> 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1" y="0"/>
            <a:ext cx="9131318" cy="6858000"/>
          </a:xfrm>
          <a:prstGeom prst="rect">
            <a:avLst/>
          </a:prstGeom>
        </p:spPr>
      </p:pic>
      <p:sp>
        <p:nvSpPr>
          <p:cNvPr id="8" name="제목 1"/>
          <p:cNvSpPr txBox="1">
            <a:spLocks/>
          </p:cNvSpPr>
          <p:nvPr/>
        </p:nvSpPr>
        <p:spPr>
          <a:xfrm>
            <a:off x="-100136" y="152400"/>
            <a:ext cx="9396536" cy="1440160"/>
          </a:xfrm>
          <a:prstGeom prst="rect">
            <a:avLst/>
          </a:prstGeom>
          <a:solidFill>
            <a:srgbClr val="CCECFF"/>
          </a:solidFill>
        </p:spPr>
        <p:txBody>
          <a:bodyPr>
            <a:normAutofit fontScale="70000" lnSpcReduction="20000"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altLang="ko-KR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 </a:t>
            </a:r>
            <a:r>
              <a:rPr lang="en-US" altLang="ko-KR" sz="6700" b="1" dirty="0" smtClean="0">
                <a:latin typeface="+mj-ea"/>
                <a:ea typeface="+mj-ea"/>
              </a:rPr>
              <a:t>2019 </a:t>
            </a:r>
            <a:r>
              <a:rPr lang="ko-KR" altLang="en-US" sz="6700" b="1" dirty="0" smtClean="0">
                <a:latin typeface="+mj-ea"/>
                <a:ea typeface="+mj-ea"/>
              </a:rPr>
              <a:t>호주 </a:t>
            </a:r>
            <a:r>
              <a:rPr lang="en-US" altLang="ko-KR" sz="6700" b="1" dirty="0" smtClean="0">
                <a:latin typeface="+mj-ea"/>
                <a:ea typeface="+mj-ea"/>
              </a:rPr>
              <a:t>Adelaide </a:t>
            </a:r>
          </a:p>
          <a:p>
            <a:pPr algn="ctr">
              <a:spcBef>
                <a:spcPct val="20000"/>
              </a:spcBef>
              <a:defRPr/>
            </a:pPr>
            <a:r>
              <a:rPr lang="ko-KR" altLang="en-US" sz="6700" b="1" dirty="0" err="1" smtClean="0">
                <a:latin typeface="+mj-ea"/>
                <a:ea typeface="+mj-ea"/>
              </a:rPr>
              <a:t>홈스테이</a:t>
            </a:r>
            <a:r>
              <a:rPr lang="ko-KR" altLang="en-US" sz="6700" b="1" dirty="0" smtClean="0">
                <a:latin typeface="+mj-ea"/>
                <a:ea typeface="+mj-ea"/>
              </a:rPr>
              <a:t> 연수 </a:t>
            </a:r>
            <a:r>
              <a:rPr lang="en-US" altLang="ko-KR" sz="6700" b="1" dirty="0" smtClean="0">
                <a:latin typeface="+mj-ea"/>
                <a:ea typeface="+mj-ea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20579416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 txBox="1">
            <a:spLocks/>
          </p:cNvSpPr>
          <p:nvPr/>
        </p:nvSpPr>
        <p:spPr>
          <a:xfrm>
            <a:off x="-252536" y="0"/>
            <a:ext cx="9396536" cy="1440160"/>
          </a:xfrm>
          <a:prstGeom prst="rect">
            <a:avLst/>
          </a:prstGeom>
          <a:solidFill>
            <a:srgbClr val="CCECFF"/>
          </a:solidFill>
        </p:spPr>
        <p:txBody>
          <a:bodyPr>
            <a:normAutofit fontScale="70000" lnSpcReduction="20000"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altLang="ko-KR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 </a:t>
            </a:r>
            <a:r>
              <a:rPr lang="en-US" altLang="ko-KR" sz="6700" b="1" dirty="0" smtClean="0">
                <a:latin typeface="+mj-ea"/>
                <a:ea typeface="+mj-ea"/>
              </a:rPr>
              <a:t>2019 </a:t>
            </a:r>
            <a:r>
              <a:rPr lang="ko-KR" altLang="en-US" sz="6700" b="1" dirty="0" smtClean="0">
                <a:latin typeface="+mj-ea"/>
                <a:ea typeface="+mj-ea"/>
              </a:rPr>
              <a:t>호주 </a:t>
            </a:r>
            <a:r>
              <a:rPr lang="en-US" altLang="ko-KR" sz="6700" b="1" dirty="0" smtClean="0">
                <a:latin typeface="+mj-ea"/>
                <a:ea typeface="+mj-ea"/>
              </a:rPr>
              <a:t>Adelaide </a:t>
            </a:r>
          </a:p>
          <a:p>
            <a:pPr algn="ctr">
              <a:spcBef>
                <a:spcPct val="20000"/>
              </a:spcBef>
              <a:defRPr/>
            </a:pPr>
            <a:r>
              <a:rPr lang="ko-KR" altLang="en-US" sz="6700" b="1" dirty="0" err="1" smtClean="0">
                <a:latin typeface="+mj-ea"/>
                <a:ea typeface="+mj-ea"/>
              </a:rPr>
              <a:t>홈스테이</a:t>
            </a:r>
            <a:r>
              <a:rPr lang="ko-KR" altLang="en-US" sz="6700" b="1" dirty="0" smtClean="0">
                <a:latin typeface="+mj-ea"/>
                <a:ea typeface="+mj-ea"/>
              </a:rPr>
              <a:t> 연수 </a:t>
            </a:r>
            <a:r>
              <a:rPr lang="en-US" altLang="ko-KR" sz="6700" b="1" dirty="0" smtClean="0">
                <a:latin typeface="+mj-ea"/>
                <a:ea typeface="+mj-ea"/>
              </a:rPr>
              <a:t> </a:t>
            </a: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4422" y="144016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314969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40568" y="1340768"/>
            <a:ext cx="11126629" cy="48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모서리가 둥근 직사각형 9"/>
          <p:cNvSpPr/>
          <p:nvPr/>
        </p:nvSpPr>
        <p:spPr>
          <a:xfrm>
            <a:off x="-180528" y="0"/>
            <a:ext cx="9505056" cy="1285884"/>
          </a:xfrm>
          <a:prstGeom prst="roundRect">
            <a:avLst/>
          </a:prstGeom>
          <a:solidFill>
            <a:srgbClr val="CCECFF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marL="609600" indent="-609600" algn="ctr">
              <a:defRPr/>
            </a:pPr>
            <a:r>
              <a:rPr lang="fr-FR" altLang="ko-KR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Honors</a:t>
            </a:r>
            <a:r>
              <a:rPr lang="ko-KR" altLang="en-US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en-US" altLang="ko-KR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1</a:t>
            </a:r>
            <a:r>
              <a:rPr lang="ko-KR" altLang="en-US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기</a:t>
            </a:r>
            <a:r>
              <a:rPr lang="en-US" altLang="ko-KR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 2009 </a:t>
            </a:r>
            <a:r>
              <a:rPr lang="ko-KR" altLang="en-US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학번</a:t>
            </a:r>
            <a:endParaRPr lang="en-US" altLang="ko-KR" sz="3600" dirty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6831459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모서리가 둥근 직사각형 9"/>
          <p:cNvSpPr/>
          <p:nvPr/>
        </p:nvSpPr>
        <p:spPr>
          <a:xfrm>
            <a:off x="0" y="0"/>
            <a:ext cx="9144000" cy="1402516"/>
          </a:xfrm>
          <a:prstGeom prst="roundRect">
            <a:avLst/>
          </a:prstGeom>
          <a:solidFill>
            <a:srgbClr val="CCECFF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marL="609600" indent="-609600" algn="ctr">
              <a:defRPr/>
            </a:pPr>
            <a:r>
              <a:rPr lang="fr-FR" altLang="ko-KR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Honors</a:t>
            </a:r>
            <a:r>
              <a:rPr lang="ko-KR" altLang="en-US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en-US" altLang="ko-KR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2</a:t>
            </a:r>
            <a:r>
              <a:rPr lang="ko-KR" altLang="en-US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기</a:t>
            </a:r>
            <a:r>
              <a:rPr lang="en-US" altLang="ko-KR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 2010 </a:t>
            </a:r>
            <a:r>
              <a:rPr lang="ko-KR" altLang="en-US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학번</a:t>
            </a:r>
            <a:endParaRPr lang="en-US" altLang="ko-KR" sz="3600" dirty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</p:txBody>
      </p:sp>
      <p:pic>
        <p:nvPicPr>
          <p:cNvPr id="3072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" y="1369644"/>
            <a:ext cx="9067800" cy="521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6316878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모서리가 둥근 직사각형 9"/>
          <p:cNvSpPr/>
          <p:nvPr/>
        </p:nvSpPr>
        <p:spPr>
          <a:xfrm>
            <a:off x="0" y="0"/>
            <a:ext cx="9612560" cy="1285884"/>
          </a:xfrm>
          <a:prstGeom prst="roundRect">
            <a:avLst/>
          </a:prstGeom>
          <a:solidFill>
            <a:srgbClr val="CCECFF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marL="609600" indent="-609600" algn="ctr">
              <a:defRPr/>
            </a:pPr>
            <a:r>
              <a:rPr lang="fr-FR" altLang="ko-KR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Honors</a:t>
            </a:r>
            <a:r>
              <a:rPr lang="ko-KR" altLang="en-US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en-US" altLang="ko-KR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4</a:t>
            </a:r>
            <a:r>
              <a:rPr lang="ko-KR" altLang="en-US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기</a:t>
            </a:r>
            <a:r>
              <a:rPr lang="en-US" altLang="ko-KR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 2012 </a:t>
            </a:r>
            <a:r>
              <a:rPr lang="ko-KR" altLang="en-US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학번</a:t>
            </a:r>
            <a:endParaRPr lang="en-US" altLang="ko-KR" sz="3600" dirty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</p:txBody>
      </p:sp>
      <p:sp>
        <p:nvSpPr>
          <p:cNvPr id="6" name="모서리가 둥근 직사각형 5"/>
          <p:cNvSpPr/>
          <p:nvPr/>
        </p:nvSpPr>
        <p:spPr>
          <a:xfrm>
            <a:off x="1115520" y="2564880"/>
            <a:ext cx="6984970" cy="3528490"/>
          </a:xfrm>
          <a:prstGeom prst="roundRect">
            <a:avLst/>
          </a:prstGeom>
          <a:solidFill>
            <a:srgbClr val="FBC9F9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marL="609600" indent="-609600" algn="ctr">
              <a:defRPr/>
            </a:pPr>
            <a:r>
              <a:rPr lang="en-US" altLang="ko-K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en-US" altLang="ko-KR" sz="9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휴먼엑스포" pitchFamily="18" charset="-127"/>
                <a:ea typeface="휴먼엑스포" pitchFamily="18" charset="-127"/>
              </a:rPr>
              <a:t>?</a:t>
            </a:r>
          </a:p>
        </p:txBody>
      </p:sp>
      <p:pic>
        <p:nvPicPr>
          <p:cNvPr id="32772" name="Picture 2" descr="http://cfile248.uf.daum.net/original/123338395098B9FB115EBA"/>
          <p:cNvPicPr>
            <a:picLocks noChangeAspect="1" noChangeArrowheads="1"/>
          </p:cNvPicPr>
          <p:nvPr/>
        </p:nvPicPr>
        <p:blipFill>
          <a:blip r:embed="rId2" cstate="print"/>
          <a:srcRect t="15871" b="27313"/>
          <a:stretch>
            <a:fillRect/>
          </a:stretch>
        </p:blipFill>
        <p:spPr bwMode="auto">
          <a:xfrm>
            <a:off x="-684586" y="1412776"/>
            <a:ext cx="11911971" cy="507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655653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모서리가 둥근 직사각형 5"/>
          <p:cNvSpPr/>
          <p:nvPr/>
        </p:nvSpPr>
        <p:spPr>
          <a:xfrm>
            <a:off x="1115520" y="2564880"/>
            <a:ext cx="6984970" cy="3528490"/>
          </a:xfrm>
          <a:prstGeom prst="roundRect">
            <a:avLst/>
          </a:prstGeom>
          <a:solidFill>
            <a:srgbClr val="FBC9F9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marL="609600" indent="-609600" algn="ctr">
              <a:defRPr/>
            </a:pPr>
            <a:r>
              <a:rPr lang="en-US" altLang="ko-K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휴먼엑스포" pitchFamily="18" charset="-127"/>
                <a:ea typeface="휴먼엑스포" pitchFamily="18" charset="-127"/>
              </a:rPr>
              <a:t> </a:t>
            </a:r>
            <a:endParaRPr lang="en-US" altLang="ko-KR" sz="9600" b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휴먼엑스포" pitchFamily="18" charset="-127"/>
              <a:ea typeface="휴먼엑스포" pitchFamily="18" charset="-127"/>
            </a:endParaRPr>
          </a:p>
        </p:txBody>
      </p:sp>
      <p:pic>
        <p:nvPicPr>
          <p:cNvPr id="33795" name="Picture 4" descr="C:\Users\user\AppData\Local\Temp\BZ7FAD22\137173295172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96975"/>
            <a:ext cx="9144000" cy="6094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모서리가 둥근 직사각형 6"/>
          <p:cNvSpPr/>
          <p:nvPr/>
        </p:nvSpPr>
        <p:spPr>
          <a:xfrm>
            <a:off x="0" y="0"/>
            <a:ext cx="9612560" cy="1285884"/>
          </a:xfrm>
          <a:prstGeom prst="roundRect">
            <a:avLst/>
          </a:prstGeom>
          <a:solidFill>
            <a:srgbClr val="CCECFF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marL="609600" indent="-609600" algn="ctr">
              <a:defRPr/>
            </a:pPr>
            <a:r>
              <a:rPr lang="fr-FR" altLang="ko-KR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Honors</a:t>
            </a:r>
            <a:r>
              <a:rPr lang="ko-KR" altLang="en-US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en-US" altLang="ko-KR" sz="36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5</a:t>
            </a:r>
            <a:r>
              <a:rPr lang="ko-KR" altLang="en-US" sz="36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기</a:t>
            </a:r>
            <a:r>
              <a:rPr lang="en-US" altLang="ko-KR" sz="36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 2013 </a:t>
            </a:r>
            <a:r>
              <a:rPr lang="ko-KR" altLang="en-US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학번</a:t>
            </a:r>
            <a:endParaRPr lang="en-US" altLang="ko-KR" sz="3600" dirty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51821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모서리가 둥근 직사각형 5"/>
          <p:cNvSpPr/>
          <p:nvPr/>
        </p:nvSpPr>
        <p:spPr>
          <a:xfrm>
            <a:off x="1115520" y="2564880"/>
            <a:ext cx="6984970" cy="3528490"/>
          </a:xfrm>
          <a:prstGeom prst="roundRect">
            <a:avLst/>
          </a:prstGeom>
          <a:solidFill>
            <a:srgbClr val="FBC9F9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marL="609600" indent="-609600" algn="ctr">
              <a:defRPr/>
            </a:pPr>
            <a:r>
              <a:rPr lang="en-US" altLang="ko-K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en-US" altLang="ko-KR" sz="7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휴먼엑스포" pitchFamily="18" charset="-127"/>
                <a:ea typeface="휴먼엑스포" pitchFamily="18" charset="-127"/>
              </a:rPr>
              <a:t>?</a:t>
            </a:r>
            <a:endParaRPr lang="en-US" altLang="ko-KR" sz="34400" b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휴먼엑스포" pitchFamily="18" charset="-127"/>
              <a:ea typeface="휴먼엑스포" pitchFamily="18" charset="-127"/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/>
          <a:srcRect t="15800"/>
          <a:stretch>
            <a:fillRect/>
          </a:stretch>
        </p:blipFill>
        <p:spPr bwMode="auto">
          <a:xfrm>
            <a:off x="-324544" y="1458000"/>
            <a:ext cx="9660700" cy="54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모서리가 둥근 직사각형 4"/>
          <p:cNvSpPr/>
          <p:nvPr/>
        </p:nvSpPr>
        <p:spPr>
          <a:xfrm>
            <a:off x="0" y="0"/>
            <a:ext cx="9612560" cy="1285884"/>
          </a:xfrm>
          <a:prstGeom prst="roundRect">
            <a:avLst/>
          </a:prstGeom>
          <a:solidFill>
            <a:srgbClr val="CCECFF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marL="609600" indent="-609600" algn="ctr">
              <a:defRPr/>
            </a:pPr>
            <a:r>
              <a:rPr lang="fr-FR" altLang="ko-KR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Honors</a:t>
            </a:r>
            <a:r>
              <a:rPr lang="ko-KR" altLang="en-US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en-US" altLang="ko-KR" sz="36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6</a:t>
            </a:r>
            <a:r>
              <a:rPr lang="ko-KR" altLang="en-US" sz="36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기</a:t>
            </a:r>
            <a:r>
              <a:rPr lang="en-US" altLang="ko-KR" sz="36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 2014 </a:t>
            </a:r>
            <a:r>
              <a:rPr lang="ko-KR" altLang="en-US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학번</a:t>
            </a:r>
            <a:endParaRPr lang="en-US" altLang="ko-KR" sz="3600" dirty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9386175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 t="18309"/>
          <a:stretch>
            <a:fillRect/>
          </a:stretch>
        </p:blipFill>
        <p:spPr bwMode="auto">
          <a:xfrm>
            <a:off x="-684584" y="1196752"/>
            <a:ext cx="11278858" cy="6921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모서리가 둥근 직사각형 3"/>
          <p:cNvSpPr/>
          <p:nvPr/>
        </p:nvSpPr>
        <p:spPr>
          <a:xfrm>
            <a:off x="0" y="-27829"/>
            <a:ext cx="9612560" cy="1285884"/>
          </a:xfrm>
          <a:prstGeom prst="roundRect">
            <a:avLst/>
          </a:prstGeom>
          <a:solidFill>
            <a:srgbClr val="CCECFF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marL="609600" indent="-609600" algn="ctr">
              <a:defRPr/>
            </a:pPr>
            <a:r>
              <a:rPr lang="fr-FR" altLang="ko-KR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Honors</a:t>
            </a:r>
            <a:r>
              <a:rPr lang="ko-KR" altLang="en-US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en-US" altLang="ko-KR" sz="36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7</a:t>
            </a:r>
            <a:r>
              <a:rPr lang="ko-KR" altLang="en-US" sz="36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기</a:t>
            </a:r>
            <a:r>
              <a:rPr lang="en-US" altLang="ko-KR" sz="36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 2015</a:t>
            </a:r>
            <a:r>
              <a:rPr lang="ko-KR" altLang="en-US" sz="36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학번</a:t>
            </a:r>
            <a:endParaRPr lang="en-US" altLang="ko-KR" sz="3600" dirty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7051013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 t="15875" b="4125"/>
          <a:stretch>
            <a:fillRect/>
          </a:stretch>
        </p:blipFill>
        <p:spPr bwMode="auto">
          <a:xfrm>
            <a:off x="-456001" y="1340768"/>
            <a:ext cx="9600001" cy="5760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모서리가 둥근 직사각형 3"/>
          <p:cNvSpPr/>
          <p:nvPr/>
        </p:nvSpPr>
        <p:spPr>
          <a:xfrm>
            <a:off x="0" y="0"/>
            <a:ext cx="9612560" cy="1285884"/>
          </a:xfrm>
          <a:prstGeom prst="roundRect">
            <a:avLst/>
          </a:prstGeom>
          <a:solidFill>
            <a:srgbClr val="CCECFF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marL="609600" indent="-609600" algn="ctr">
              <a:defRPr/>
            </a:pPr>
            <a:r>
              <a:rPr lang="fr-FR" altLang="ko-KR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Honors</a:t>
            </a:r>
            <a:r>
              <a:rPr lang="ko-KR" altLang="en-US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en-US" altLang="ko-KR" sz="36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8</a:t>
            </a:r>
            <a:r>
              <a:rPr lang="ko-KR" altLang="en-US" sz="36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기</a:t>
            </a:r>
            <a:r>
              <a:rPr lang="en-US" altLang="ko-KR" sz="36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 2016 </a:t>
            </a:r>
            <a:r>
              <a:rPr lang="ko-KR" altLang="en-US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학번</a:t>
            </a:r>
            <a:endParaRPr lang="en-US" altLang="ko-KR" sz="3600" dirty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9793263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모서리가 둥근 직사각형 9"/>
          <p:cNvSpPr/>
          <p:nvPr/>
        </p:nvSpPr>
        <p:spPr>
          <a:xfrm>
            <a:off x="-180528" y="0"/>
            <a:ext cx="9756576" cy="1285884"/>
          </a:xfrm>
          <a:prstGeom prst="roundRect">
            <a:avLst/>
          </a:prstGeom>
          <a:solidFill>
            <a:srgbClr val="CCECFF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marL="609600" indent="-609600" algn="ctr">
              <a:defRPr/>
            </a:pPr>
            <a:r>
              <a:rPr lang="fr-FR" altLang="ko-KR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Honors</a:t>
            </a:r>
            <a:r>
              <a:rPr lang="ko-KR" altLang="en-US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en-US" altLang="ko-KR" sz="36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9</a:t>
            </a:r>
            <a:r>
              <a:rPr lang="ko-KR" altLang="en-US" sz="36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기</a:t>
            </a:r>
            <a:r>
              <a:rPr lang="en-US" altLang="ko-KR" sz="36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 2017 </a:t>
            </a:r>
            <a:r>
              <a:rPr lang="ko-KR" altLang="en-US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학번</a:t>
            </a:r>
            <a:endParaRPr lang="en-US" altLang="ko-KR" sz="3600" dirty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</p:txBody>
      </p:sp>
      <p:sp>
        <p:nvSpPr>
          <p:cNvPr id="2560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5601" name="_x220297288" descr="EMB00002f040c85"/>
          <p:cNvPicPr>
            <a:picLocks noChangeAspect="1" noChangeArrowheads="1"/>
          </p:cNvPicPr>
          <p:nvPr/>
        </p:nvPicPr>
        <p:blipFill>
          <a:blip r:embed="rId3" cstate="print"/>
          <a:srcRect t="7126" b="5719"/>
          <a:stretch>
            <a:fillRect/>
          </a:stretch>
        </p:blipFill>
        <p:spPr bwMode="auto">
          <a:xfrm>
            <a:off x="-1260648" y="1386000"/>
            <a:ext cx="11703109" cy="5472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3286658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모서리가 둥근 직사각형 9"/>
          <p:cNvSpPr/>
          <p:nvPr/>
        </p:nvSpPr>
        <p:spPr>
          <a:xfrm>
            <a:off x="-180528" y="0"/>
            <a:ext cx="9756576" cy="1285884"/>
          </a:xfrm>
          <a:prstGeom prst="roundRect">
            <a:avLst/>
          </a:prstGeom>
          <a:solidFill>
            <a:srgbClr val="CCECFF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marL="609600" indent="-609600" algn="ctr">
              <a:defRPr/>
            </a:pPr>
            <a:r>
              <a:rPr lang="fr-FR" altLang="ko-KR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Honors</a:t>
            </a:r>
            <a:r>
              <a:rPr lang="ko-KR" altLang="en-US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en-US" altLang="ko-KR" sz="36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10</a:t>
            </a:r>
            <a:r>
              <a:rPr lang="ko-KR" altLang="en-US" sz="36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기</a:t>
            </a:r>
            <a:r>
              <a:rPr lang="en-US" altLang="ko-KR" sz="36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 2018 </a:t>
            </a:r>
            <a:r>
              <a:rPr lang="ko-KR" altLang="en-US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학번</a:t>
            </a:r>
            <a:endParaRPr lang="en-US" altLang="ko-KR" sz="3600" dirty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</p:txBody>
      </p:sp>
      <p:sp>
        <p:nvSpPr>
          <p:cNvPr id="2560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2601" b="22601"/>
          <a:stretch/>
        </p:blipFill>
        <p:spPr>
          <a:xfrm>
            <a:off x="0" y="-171400"/>
            <a:ext cx="10116000" cy="67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1573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모서리가 둥근 직사각형 9"/>
          <p:cNvSpPr/>
          <p:nvPr/>
        </p:nvSpPr>
        <p:spPr>
          <a:xfrm>
            <a:off x="-180528" y="0"/>
            <a:ext cx="9756576" cy="1285884"/>
          </a:xfrm>
          <a:prstGeom prst="roundRect">
            <a:avLst/>
          </a:prstGeom>
          <a:solidFill>
            <a:srgbClr val="CCECFF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marL="609600" indent="-609600" algn="ctr">
              <a:defRPr/>
            </a:pPr>
            <a:r>
              <a:rPr lang="fr-FR" altLang="ko-KR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Honors</a:t>
            </a:r>
            <a:r>
              <a:rPr lang="ko-KR" altLang="en-US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en-US" altLang="ko-KR" sz="36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11</a:t>
            </a:r>
            <a:r>
              <a:rPr lang="ko-KR" altLang="en-US" sz="36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기</a:t>
            </a:r>
            <a:r>
              <a:rPr lang="en-US" altLang="ko-KR" sz="36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 2019 </a:t>
            </a:r>
            <a:r>
              <a:rPr lang="ko-KR" altLang="en-US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학번</a:t>
            </a:r>
            <a:endParaRPr lang="en-US" altLang="ko-KR" sz="3600" dirty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</p:txBody>
      </p:sp>
      <p:sp>
        <p:nvSpPr>
          <p:cNvPr id="2560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 cstate="print"/>
          <a:srcRect l="-23249" t="13139" r="-21138" b="27963"/>
          <a:stretch/>
        </p:blipFill>
        <p:spPr bwMode="auto">
          <a:xfrm>
            <a:off x="-3276872" y="1412776"/>
            <a:ext cx="17465152" cy="536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450416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모서리가 둥근 직사각형 6"/>
          <p:cNvSpPr/>
          <p:nvPr/>
        </p:nvSpPr>
        <p:spPr>
          <a:xfrm>
            <a:off x="-180528" y="0"/>
            <a:ext cx="9756576" cy="1285884"/>
          </a:xfrm>
          <a:prstGeom prst="roundRect">
            <a:avLst/>
          </a:prstGeom>
          <a:solidFill>
            <a:srgbClr val="CCECFF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marL="609600" indent="-609600" algn="ctr">
              <a:defRPr/>
            </a:pPr>
            <a:r>
              <a:rPr lang="fr-FR" altLang="ko-KR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Honors</a:t>
            </a:r>
            <a:r>
              <a:rPr lang="ko-KR" altLang="en-US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en-US" altLang="ko-KR" sz="36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12</a:t>
            </a:r>
            <a:r>
              <a:rPr lang="ko-KR" altLang="en-US" sz="36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기</a:t>
            </a:r>
            <a:r>
              <a:rPr lang="en-US" altLang="ko-KR" sz="36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 2020 </a:t>
            </a:r>
            <a:r>
              <a:rPr lang="ko-KR" altLang="en-US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학번</a:t>
            </a:r>
            <a:endParaRPr lang="en-US" altLang="ko-KR" sz="3600" dirty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249934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04230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모서리가 둥근 직사각형 6"/>
          <p:cNvSpPr/>
          <p:nvPr/>
        </p:nvSpPr>
        <p:spPr>
          <a:xfrm>
            <a:off x="-180528" y="0"/>
            <a:ext cx="9756576" cy="1285884"/>
          </a:xfrm>
          <a:prstGeom prst="roundRect">
            <a:avLst/>
          </a:prstGeom>
          <a:solidFill>
            <a:srgbClr val="CCECFF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marL="609600" indent="-609600" algn="ctr">
              <a:defRPr/>
            </a:pPr>
            <a:r>
              <a:rPr lang="fr-FR" altLang="ko-KR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Honors</a:t>
            </a:r>
            <a:r>
              <a:rPr lang="ko-KR" altLang="en-US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en-US" altLang="ko-KR" sz="36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12</a:t>
            </a:r>
            <a:r>
              <a:rPr lang="ko-KR" altLang="en-US" sz="36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기</a:t>
            </a:r>
            <a:r>
              <a:rPr lang="en-US" altLang="ko-KR" sz="36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 2020 </a:t>
            </a:r>
            <a:r>
              <a:rPr lang="ko-KR" altLang="en-US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학번</a:t>
            </a:r>
            <a:endParaRPr lang="en-US" altLang="ko-KR" sz="3600" dirty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000" y="1196752"/>
            <a:ext cx="8748000" cy="87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93804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모서리가 둥근 직사각형 5"/>
          <p:cNvSpPr/>
          <p:nvPr/>
        </p:nvSpPr>
        <p:spPr>
          <a:xfrm>
            <a:off x="-167952" y="-675456"/>
            <a:ext cx="10332640" cy="6624736"/>
          </a:xfrm>
          <a:prstGeom prst="roundRect">
            <a:avLst/>
          </a:prstGeom>
          <a:solidFill>
            <a:srgbClr val="CCECFF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marL="609600" indent="-609600" algn="ctr">
              <a:defRPr/>
            </a:pPr>
            <a:r>
              <a:rPr lang="en-US" altLang="ko-KR" sz="44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휴먼엑스포" pitchFamily="18" charset="-127"/>
                <a:ea typeface="휴먼엑스포" pitchFamily="18" charset="-127"/>
              </a:rPr>
              <a:t> </a:t>
            </a:r>
          </a:p>
          <a:p>
            <a:pPr marL="609600" indent="-609600" algn="ctr">
              <a:lnSpc>
                <a:spcPct val="200000"/>
              </a:lnSpc>
              <a:defRPr/>
            </a:pPr>
            <a:r>
              <a:rPr lang="en-US" altLang="ko-KR" sz="40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KATUSA</a:t>
            </a:r>
            <a:r>
              <a:rPr lang="ko-KR" altLang="en-US" sz="40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ko-KR" altLang="en-US" sz="4000" dirty="0" err="1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지원반</a:t>
            </a:r>
            <a:r>
              <a:rPr lang="en-US" altLang="ko-KR" sz="40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</a:p>
          <a:p>
            <a:pPr marL="609600" indent="-609600" algn="ctr">
              <a:lnSpc>
                <a:spcPct val="200000"/>
              </a:lnSpc>
              <a:defRPr/>
            </a:pPr>
            <a:r>
              <a:rPr lang="ko-KR" altLang="en-US" sz="40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 철도대학 중심 </a:t>
            </a:r>
            <a:r>
              <a:rPr lang="ko-KR" altLang="en-US" sz="4000" dirty="0" err="1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아너스로</a:t>
            </a:r>
            <a:r>
              <a:rPr lang="ko-KR" altLang="en-US" sz="40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ko-KR" altLang="en-US" sz="4000" dirty="0" err="1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선발후</a:t>
            </a:r>
            <a:endParaRPr lang="en-US" altLang="ko-KR" sz="4000" dirty="0" smtClean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  <a:p>
            <a:pPr marL="609600" indent="-609600" algn="ctr">
              <a:lnSpc>
                <a:spcPct val="200000"/>
              </a:lnSpc>
              <a:defRPr/>
            </a:pPr>
            <a:r>
              <a:rPr lang="ko-KR" altLang="en-US" sz="40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en-US" altLang="ko-KR" sz="40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30</a:t>
            </a:r>
            <a:r>
              <a:rPr lang="ko-KR" altLang="en-US" sz="40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명 </a:t>
            </a:r>
            <a:r>
              <a:rPr lang="ko-KR" altLang="en-US" sz="4000" dirty="0" err="1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남학생반</a:t>
            </a:r>
            <a:r>
              <a:rPr lang="ko-KR" altLang="en-US" sz="40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편성  </a:t>
            </a:r>
            <a:endParaRPr lang="en-US" altLang="ko-KR" sz="4000" dirty="0" smtClean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  <a:p>
            <a:pPr marL="609600" indent="-609600" algn="ctr">
              <a:lnSpc>
                <a:spcPct val="200000"/>
              </a:lnSpc>
              <a:defRPr/>
            </a:pPr>
            <a:r>
              <a:rPr lang="ko-KR" altLang="en-US" sz="40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  <a:endParaRPr lang="en-US" altLang="ko-KR" sz="4000" b="1" dirty="0" smtClean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483543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-2124744" y="-819472"/>
            <a:ext cx="12097344" cy="7488832"/>
          </a:xfrm>
          <a:prstGeom prst="roundRect">
            <a:avLst/>
          </a:prstGeom>
          <a:solidFill>
            <a:srgbClr val="CCECFF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marL="609600" indent="-609600" algn="ctr">
              <a:defRPr/>
            </a:pPr>
            <a:endParaRPr lang="en-US" altLang="ko-KR" sz="4000" dirty="0" smtClean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  <a:p>
            <a:pPr marL="609600" indent="-609600" algn="ctr">
              <a:defRPr/>
            </a:pPr>
            <a:r>
              <a:rPr lang="en-US" altLang="ko-KR" sz="40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KATUSA</a:t>
            </a:r>
            <a:r>
              <a:rPr lang="ko-KR" altLang="en-US" sz="40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ko-KR" altLang="en-US" sz="4000" dirty="0" err="1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지원반</a:t>
            </a:r>
            <a:endParaRPr lang="en-US" altLang="ko-KR" sz="4000" dirty="0" smtClean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  <a:p>
            <a:pPr marL="609600" indent="-609600" algn="ctr">
              <a:defRPr/>
            </a:pPr>
            <a:r>
              <a:rPr lang="en-US" altLang="ko-KR" sz="40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</a:p>
          <a:p>
            <a:pPr marL="609600" indent="-609600" algn="ctr">
              <a:defRPr/>
            </a:pPr>
            <a:r>
              <a:rPr lang="en-US" altLang="ko-KR" sz="40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TOEIC 3</a:t>
            </a:r>
            <a:r>
              <a:rPr lang="ko-KR" altLang="en-US" sz="40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등급 분류 지원</a:t>
            </a:r>
            <a:endParaRPr lang="en-US" altLang="ko-KR" sz="4000" dirty="0" smtClean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  <a:p>
            <a:pPr marL="609600" indent="-609600" algn="ctr">
              <a:defRPr/>
            </a:pPr>
            <a:endParaRPr lang="en-US" altLang="ko-KR" sz="4000" dirty="0" smtClean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  <a:p>
            <a:pPr marL="609600" indent="-609600" algn="ctr">
              <a:lnSpc>
                <a:spcPct val="150000"/>
              </a:lnSpc>
              <a:defRPr/>
            </a:pPr>
            <a:r>
              <a:rPr lang="en-US" altLang="ko-KR" sz="40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780-850</a:t>
            </a:r>
            <a:r>
              <a:rPr lang="ko-KR" altLang="en-US" sz="40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점 경쟁률 </a:t>
            </a:r>
            <a:r>
              <a:rPr lang="en-US" altLang="ko-KR" sz="40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10:1</a:t>
            </a:r>
          </a:p>
          <a:p>
            <a:pPr marL="609600" indent="-609600" algn="ctr">
              <a:lnSpc>
                <a:spcPct val="150000"/>
              </a:lnSpc>
              <a:defRPr/>
            </a:pPr>
            <a:r>
              <a:rPr lang="en-US" altLang="ko-KR" sz="40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850-920</a:t>
            </a:r>
            <a:r>
              <a:rPr lang="ko-KR" altLang="en-US" sz="40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점           </a:t>
            </a:r>
            <a:r>
              <a:rPr lang="en-US" altLang="ko-KR" sz="40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8:</a:t>
            </a:r>
            <a:r>
              <a:rPr lang="ko-KR" altLang="en-US" sz="40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en-US" altLang="ko-KR" sz="40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1</a:t>
            </a:r>
          </a:p>
          <a:p>
            <a:pPr marL="609600" indent="-609600" algn="ctr">
              <a:lnSpc>
                <a:spcPct val="150000"/>
              </a:lnSpc>
              <a:defRPr/>
            </a:pPr>
            <a:r>
              <a:rPr lang="en-US" altLang="ko-KR" sz="40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920-990</a:t>
            </a:r>
            <a:r>
              <a:rPr lang="ko-KR" altLang="en-US" sz="40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점</a:t>
            </a:r>
            <a:r>
              <a:rPr lang="en-US" altLang="ko-KR" sz="40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         6:1</a:t>
            </a:r>
          </a:p>
          <a:p>
            <a:pPr marL="609600" indent="-609600" algn="ctr">
              <a:defRPr/>
            </a:pPr>
            <a:endParaRPr lang="en-US" altLang="ko-KR" sz="4400" dirty="0" smtClean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</p:txBody>
      </p:sp>
      <p:sp>
        <p:nvSpPr>
          <p:cNvPr id="3" name="오른쪽 화살표 2"/>
          <p:cNvSpPr/>
          <p:nvPr/>
        </p:nvSpPr>
        <p:spPr>
          <a:xfrm>
            <a:off x="-468560" y="2636912"/>
            <a:ext cx="72008" cy="4571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928847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828600" y="-4203848"/>
            <a:ext cx="10297144" cy="172800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제목 1"/>
          <p:cNvSpPr txBox="1">
            <a:spLocks/>
          </p:cNvSpPr>
          <p:nvPr/>
        </p:nvSpPr>
        <p:spPr>
          <a:xfrm>
            <a:off x="-108520" y="0"/>
            <a:ext cx="9396536" cy="2132856"/>
          </a:xfrm>
          <a:prstGeom prst="rect">
            <a:avLst/>
          </a:prstGeom>
          <a:solidFill>
            <a:srgbClr val="CCECFF"/>
          </a:solidFill>
        </p:spPr>
        <p:txBody>
          <a:bodyPr>
            <a:noAutofit/>
          </a:bodyPr>
          <a:lstStyle/>
          <a:p>
            <a:pPr marL="609600" indent="-609600" algn="ctr">
              <a:defRPr/>
            </a:pPr>
            <a:r>
              <a:rPr lang="en-US" altLang="ko-KR" sz="3200" dirty="0" smtClean="0">
                <a:latin typeface="휴먼엑스포" pitchFamily="18" charset="-127"/>
                <a:ea typeface="휴먼엑스포" pitchFamily="18" charset="-127"/>
              </a:rPr>
              <a:t>KATUSA</a:t>
            </a:r>
            <a:r>
              <a:rPr lang="ko-KR" altLang="en-US" sz="3200" dirty="0" smtClean="0">
                <a:latin typeface="휴먼엑스포" pitchFamily="18" charset="-127"/>
                <a:ea typeface="휴먼엑스포" pitchFamily="18" charset="-127"/>
              </a:rPr>
              <a:t> 지원</a:t>
            </a:r>
            <a:r>
              <a:rPr lang="en-US" altLang="ko-KR" sz="3200" dirty="0" smtClean="0"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ko-KR" altLang="en-US" sz="3200" dirty="0" smtClean="0"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en-US" altLang="ko-KR" sz="3200" dirty="0" smtClean="0">
                <a:latin typeface="휴먼엑스포" pitchFamily="18" charset="-127"/>
                <a:ea typeface="휴먼엑스포" pitchFamily="18" charset="-127"/>
              </a:rPr>
              <a:t>TOEIC</a:t>
            </a:r>
            <a:r>
              <a:rPr lang="ko-KR" altLang="en-US" sz="3200" dirty="0" smtClean="0">
                <a:latin typeface="휴먼엑스포" pitchFamily="18" charset="-127"/>
                <a:ea typeface="휴먼엑스포" pitchFamily="18" charset="-127"/>
              </a:rPr>
              <a:t> 수업  </a:t>
            </a:r>
            <a:endParaRPr lang="en-US" altLang="ko-KR" sz="3200" dirty="0" smtClean="0">
              <a:latin typeface="휴먼엑스포" pitchFamily="18" charset="-127"/>
              <a:ea typeface="휴먼엑스포" pitchFamily="18" charset="-127"/>
            </a:endParaRPr>
          </a:p>
          <a:p>
            <a:pPr marL="609600" indent="-609600" algn="ctr">
              <a:defRPr/>
            </a:pPr>
            <a:r>
              <a:rPr lang="ko-KR" altLang="en-US" sz="3600" b="1" dirty="0" smtClean="0">
                <a:solidFill>
                  <a:srgbClr val="FF0000"/>
                </a:solidFill>
                <a:latin typeface="+mj-ea"/>
              </a:rPr>
              <a:t>현재 </a:t>
            </a:r>
            <a:r>
              <a:rPr lang="en-US" altLang="ko-KR" sz="3600" b="1" dirty="0" smtClean="0">
                <a:solidFill>
                  <a:srgbClr val="FF0000"/>
                </a:solidFill>
                <a:latin typeface="+mj-ea"/>
              </a:rPr>
              <a:t>Honors </a:t>
            </a:r>
            <a:r>
              <a:rPr lang="ko-KR" altLang="en-US" sz="3600" b="1" dirty="0" smtClean="0">
                <a:latin typeface="+mj-ea"/>
              </a:rPr>
              <a:t> </a:t>
            </a:r>
            <a:r>
              <a:rPr lang="en-US" altLang="ko-KR" sz="3600" b="1" dirty="0" smtClean="0">
                <a:solidFill>
                  <a:srgbClr val="FF0000"/>
                </a:solidFill>
                <a:latin typeface="+mj-ea"/>
              </a:rPr>
              <a:t>  KATUSA</a:t>
            </a:r>
            <a:r>
              <a:rPr lang="ko-KR" altLang="en-US" sz="3600" b="1" dirty="0" smtClean="0">
                <a:solidFill>
                  <a:srgbClr val="FF0000"/>
                </a:solidFill>
                <a:latin typeface="+mj-ea"/>
              </a:rPr>
              <a:t> 출신</a:t>
            </a:r>
            <a:endParaRPr lang="en-US" altLang="ko-KR" sz="3600" b="1" dirty="0" smtClean="0">
              <a:solidFill>
                <a:srgbClr val="FF0000"/>
              </a:solidFill>
              <a:latin typeface="+mj-ea"/>
            </a:endParaRPr>
          </a:p>
          <a:p>
            <a:pPr marL="609600" indent="-609600">
              <a:defRPr/>
            </a:pPr>
            <a:r>
              <a:rPr lang="ko-KR" altLang="en-US" sz="3200" dirty="0" err="1" smtClean="0">
                <a:latin typeface="+mj-ea"/>
              </a:rPr>
              <a:t>김성근철경</a:t>
            </a:r>
            <a:r>
              <a:rPr lang="en-US" altLang="ko-KR" sz="3200" dirty="0" smtClean="0">
                <a:latin typeface="+mj-ea"/>
              </a:rPr>
              <a:t>2017  </a:t>
            </a:r>
            <a:r>
              <a:rPr lang="ko-KR" altLang="en-US" sz="3200" dirty="0" err="1" smtClean="0">
                <a:latin typeface="+mj-ea"/>
              </a:rPr>
              <a:t>이동재철건</a:t>
            </a:r>
            <a:r>
              <a:rPr lang="en-US" altLang="ko-KR" sz="3200" dirty="0" smtClean="0">
                <a:latin typeface="+mj-ea"/>
              </a:rPr>
              <a:t>2015 </a:t>
            </a:r>
            <a:r>
              <a:rPr lang="ko-KR" altLang="en-US" sz="3200" dirty="0" err="1" smtClean="0">
                <a:latin typeface="+mj-ea"/>
              </a:rPr>
              <a:t>박경훈철전</a:t>
            </a:r>
            <a:r>
              <a:rPr lang="en-US" altLang="ko-KR" sz="3200" dirty="0" smtClean="0">
                <a:latin typeface="+mj-ea"/>
              </a:rPr>
              <a:t>2013</a:t>
            </a:r>
            <a:r>
              <a:rPr lang="ko-KR" altLang="en-US" sz="3200" dirty="0" smtClean="0">
                <a:latin typeface="+mj-ea"/>
              </a:rPr>
              <a:t>   </a:t>
            </a:r>
            <a:r>
              <a:rPr lang="ko-KR" altLang="en-US" sz="3200" dirty="0" err="1" smtClean="0">
                <a:latin typeface="+mj-ea"/>
              </a:rPr>
              <a:t>박승빈철차</a:t>
            </a:r>
            <a:r>
              <a:rPr lang="ko-KR" altLang="en-US" sz="3200" dirty="0" smtClean="0">
                <a:latin typeface="+mj-ea"/>
              </a:rPr>
              <a:t> </a:t>
            </a:r>
            <a:r>
              <a:rPr lang="en-US" altLang="ko-KR" sz="3200" dirty="0" smtClean="0">
                <a:latin typeface="+mj-ea"/>
              </a:rPr>
              <a:t>2016    </a:t>
            </a:r>
            <a:r>
              <a:rPr lang="ko-KR" altLang="en-US" sz="3200" dirty="0" smtClean="0">
                <a:latin typeface="+mj-ea"/>
              </a:rPr>
              <a:t>이관형 국경 </a:t>
            </a:r>
            <a:r>
              <a:rPr lang="en-US" altLang="ko-KR" sz="3200" dirty="0" smtClean="0">
                <a:latin typeface="+mj-ea"/>
              </a:rPr>
              <a:t>2016</a:t>
            </a:r>
            <a:endParaRPr lang="en-US" altLang="ko-KR" sz="4000" b="1" dirty="0" smtClean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450774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56592" y="-162000"/>
            <a:ext cx="9984000" cy="748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모서리가 둥근 직사각형 4"/>
          <p:cNvSpPr/>
          <p:nvPr/>
        </p:nvSpPr>
        <p:spPr>
          <a:xfrm>
            <a:off x="-900608" y="-315416"/>
            <a:ext cx="10225136" cy="2029334"/>
          </a:xfrm>
          <a:prstGeom prst="roundRect">
            <a:avLst/>
          </a:prstGeom>
          <a:solidFill>
            <a:srgbClr val="CCECFF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marL="609600" indent="-609600" algn="ctr">
              <a:defRPr/>
            </a:pPr>
            <a:r>
              <a:rPr lang="ko-KR" altLang="en-US" sz="44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en-US" altLang="ko-KR" sz="44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KATUSA </a:t>
            </a:r>
            <a:r>
              <a:rPr lang="ko-KR" altLang="en-US" sz="44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교육대 </a:t>
            </a:r>
            <a:r>
              <a:rPr lang="ko-KR" altLang="en-US" sz="4400" dirty="0" err="1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수료식</a:t>
            </a:r>
            <a:endParaRPr lang="en-US" altLang="ko-KR" sz="4400" dirty="0" smtClean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  <a:p>
            <a:pPr marL="609600" indent="-609600" algn="ctr">
              <a:defRPr/>
            </a:pPr>
            <a:r>
              <a:rPr lang="ko-KR" altLang="en-US" sz="44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의정부 </a:t>
            </a:r>
            <a:r>
              <a:rPr lang="en-US" altLang="ko-KR" sz="4400" dirty="0" smtClean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Camp Jackson</a:t>
            </a:r>
          </a:p>
        </p:txBody>
      </p:sp>
    </p:spTree>
    <p:extLst>
      <p:ext uri="{BB962C8B-B14F-4D97-AF65-F5344CB8AC3E}">
        <p14:creationId xmlns:p14="http://schemas.microsoft.com/office/powerpoint/2010/main" val="3368884693"/>
      </p:ext>
    </p:extLst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모서리가 둥근 직사각형 2"/>
          <p:cNvSpPr/>
          <p:nvPr/>
        </p:nvSpPr>
        <p:spPr>
          <a:xfrm>
            <a:off x="-612576" y="-675456"/>
            <a:ext cx="10801200" cy="7992888"/>
          </a:xfrm>
          <a:prstGeom prst="roundRect">
            <a:avLst/>
          </a:prstGeom>
          <a:solidFill>
            <a:srgbClr val="FBC9F9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marL="609600" indent="-609600" algn="ctr">
              <a:defRPr/>
            </a:pPr>
            <a:r>
              <a:rPr lang="en-US" altLang="ko-KR" sz="44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휴먼엑스포" pitchFamily="18" charset="-127"/>
                <a:ea typeface="휴먼엑스포" pitchFamily="18" charset="-127"/>
              </a:rPr>
              <a:t> </a:t>
            </a:r>
            <a:endParaRPr lang="en-US" altLang="ko-KR" sz="4400" dirty="0" smtClean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2536" y="-1323528"/>
            <a:ext cx="5643000" cy="7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088" y="-1539552"/>
            <a:ext cx="4367818" cy="7488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7704" y="3861048"/>
            <a:ext cx="6788944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962560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-599930" y="-3987824"/>
            <a:ext cx="9743930" cy="162198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endParaRPr lang="en-US" altLang="ko-KR" sz="4400" b="1" dirty="0" smtClean="0">
              <a:ln w="50800"/>
              <a:latin typeface="Book Antiqua"/>
            </a:endParaRPr>
          </a:p>
          <a:p>
            <a:pPr algn="ctr">
              <a:defRPr/>
            </a:pPr>
            <a:r>
              <a:rPr lang="en-US" altLang="ko-KR" sz="4400" b="1" dirty="0" smtClean="0">
                <a:ln w="50800"/>
                <a:latin typeface="+mj-lt"/>
              </a:rPr>
              <a:t> </a:t>
            </a:r>
          </a:p>
          <a:p>
            <a:pPr algn="ctr">
              <a:defRPr/>
            </a:pPr>
            <a:endParaRPr lang="en-US" altLang="ko-KR" sz="4400" b="1" dirty="0" smtClean="0">
              <a:ln w="50800"/>
              <a:solidFill>
                <a:srgbClr val="FF0000"/>
              </a:solidFill>
              <a:latin typeface="+mj-lt"/>
            </a:endParaRPr>
          </a:p>
          <a:p>
            <a:pPr algn="ctr">
              <a:defRPr/>
            </a:pPr>
            <a:endParaRPr lang="en-US" altLang="ko-KR" sz="4400" b="1" dirty="0" smtClean="0">
              <a:ln w="50800"/>
              <a:solidFill>
                <a:srgbClr val="FF0000"/>
              </a:solidFill>
              <a:latin typeface="+mj-lt"/>
            </a:endParaRPr>
          </a:p>
          <a:p>
            <a:pPr algn="ctr">
              <a:defRPr/>
            </a:pPr>
            <a:endParaRPr lang="en-US" altLang="ko-KR" sz="4800" b="1" dirty="0" smtClean="0">
              <a:ln w="50800"/>
              <a:solidFill>
                <a:srgbClr val="FF0000"/>
              </a:solidFill>
              <a:latin typeface="+mj-lt"/>
            </a:endParaRPr>
          </a:p>
          <a:p>
            <a:pPr algn="ctr">
              <a:defRPr/>
            </a:pPr>
            <a:endParaRPr lang="en-US" altLang="ko-KR" sz="4800" b="1" dirty="0" smtClean="0">
              <a:ln w="50800"/>
              <a:solidFill>
                <a:srgbClr val="FF0000"/>
              </a:solidFill>
              <a:latin typeface="+mj-lt"/>
            </a:endParaRPr>
          </a:p>
          <a:p>
            <a:pPr algn="ctr">
              <a:defRPr/>
            </a:pPr>
            <a:endParaRPr lang="en-US" altLang="ko-KR" sz="4800" b="1" dirty="0" smtClean="0">
              <a:ln w="50800"/>
              <a:solidFill>
                <a:srgbClr val="FF0000"/>
              </a:solidFill>
              <a:latin typeface="+mj-lt"/>
            </a:endParaRPr>
          </a:p>
          <a:p>
            <a:pPr algn="ctr">
              <a:defRPr/>
            </a:pPr>
            <a:r>
              <a:rPr lang="en-US" altLang="ko-KR" sz="6000" b="1" u="sng" dirty="0" smtClean="0">
                <a:ln w="50800"/>
                <a:solidFill>
                  <a:srgbClr val="FF0000"/>
                </a:solidFill>
                <a:latin typeface="+mj-lt"/>
              </a:rPr>
              <a:t>Honors </a:t>
            </a:r>
            <a:r>
              <a:rPr lang="ko-KR" altLang="en-US" sz="6000" u="sng" dirty="0" smtClean="0">
                <a:ln w="50800"/>
                <a:latin typeface="+mj-lt"/>
              </a:rPr>
              <a:t>선발방법</a:t>
            </a:r>
            <a:r>
              <a:rPr lang="en-US" altLang="ko-KR" sz="6000" u="sng" dirty="0" smtClean="0">
                <a:ln w="50800"/>
                <a:latin typeface="+mj-lt"/>
              </a:rPr>
              <a:t> </a:t>
            </a:r>
            <a:r>
              <a:rPr lang="ko-KR" altLang="en-US" sz="6000" b="1" u="sng" dirty="0" smtClean="0">
                <a:ln w="50800"/>
                <a:latin typeface="+mj-lt"/>
              </a:rPr>
              <a:t> </a:t>
            </a:r>
            <a:r>
              <a:rPr lang="en-US" altLang="ko-KR" sz="6000" b="1" u="sng" dirty="0" smtClean="0">
                <a:ln w="50800"/>
                <a:latin typeface="+mj-lt"/>
              </a:rPr>
              <a:t> </a:t>
            </a:r>
            <a:endParaRPr lang="en-US" altLang="ko-KR" sz="4800" u="sng" dirty="0" smtClean="0">
              <a:ln w="50800"/>
              <a:latin typeface="+mj-lt"/>
            </a:endParaRPr>
          </a:p>
          <a:p>
            <a:pPr>
              <a:buFontTx/>
              <a:buChar char="-"/>
              <a:defRPr/>
            </a:pPr>
            <a:r>
              <a:rPr lang="en-US" altLang="ko-KR" sz="2800" dirty="0" smtClean="0">
                <a:ln w="50800"/>
                <a:latin typeface="+mj-lt"/>
              </a:rPr>
              <a:t>           </a:t>
            </a:r>
          </a:p>
          <a:p>
            <a:pPr>
              <a:buFontTx/>
              <a:buChar char="-"/>
              <a:defRPr/>
            </a:pPr>
            <a:r>
              <a:rPr lang="en-US" altLang="ko-KR" sz="2800" dirty="0" smtClean="0">
                <a:ln w="50800"/>
                <a:latin typeface="+mj-lt"/>
              </a:rPr>
              <a:t>            </a:t>
            </a:r>
            <a:r>
              <a:rPr lang="en-US" altLang="ko-KR" sz="3200" b="1" dirty="0" smtClean="0">
                <a:ln w="50800"/>
                <a:latin typeface="+mj-lt"/>
              </a:rPr>
              <a:t>- </a:t>
            </a:r>
            <a:r>
              <a:rPr lang="ko-KR" altLang="en-US" sz="3200" b="1" dirty="0" smtClean="0">
                <a:ln w="50800"/>
                <a:latin typeface="+mj-lt"/>
              </a:rPr>
              <a:t>이번 </a:t>
            </a:r>
            <a:r>
              <a:rPr lang="en-US" altLang="ko-KR" sz="3200" b="1" dirty="0" smtClean="0">
                <a:ln w="50800"/>
                <a:latin typeface="+mj-lt"/>
              </a:rPr>
              <a:t>Sol Sup</a:t>
            </a:r>
            <a:r>
              <a:rPr lang="ko-KR" altLang="en-US" sz="3200" b="1" dirty="0" smtClean="0">
                <a:ln w="50800"/>
                <a:latin typeface="+mj-lt"/>
              </a:rPr>
              <a:t> 모의 </a:t>
            </a:r>
            <a:r>
              <a:rPr lang="ko-KR" altLang="en-US" sz="3200" b="1" dirty="0" err="1" smtClean="0">
                <a:ln w="50800"/>
                <a:latin typeface="+mj-lt"/>
              </a:rPr>
              <a:t>토익으로</a:t>
            </a:r>
            <a:r>
              <a:rPr lang="ko-KR" altLang="en-US" sz="3200" b="1" dirty="0" smtClean="0">
                <a:ln w="50800"/>
                <a:latin typeface="+mj-lt"/>
              </a:rPr>
              <a:t> 선발되거나</a:t>
            </a:r>
            <a:r>
              <a:rPr lang="en-US" altLang="ko-KR" sz="3200" b="1" dirty="0" smtClean="0">
                <a:ln w="50800"/>
                <a:latin typeface="+mj-lt"/>
              </a:rPr>
              <a:t>,</a:t>
            </a:r>
          </a:p>
          <a:p>
            <a:pPr>
              <a:buFontTx/>
              <a:buChar char="-"/>
              <a:defRPr/>
            </a:pPr>
            <a:r>
              <a:rPr lang="en-US" altLang="ko-KR" sz="3200" b="1" dirty="0" smtClean="0">
                <a:ln w="50800"/>
                <a:latin typeface="+mj-lt"/>
              </a:rPr>
              <a:t>          -</a:t>
            </a:r>
            <a:r>
              <a:rPr lang="ko-KR" altLang="en-US" sz="3200" b="1" dirty="0" smtClean="0">
                <a:ln w="50800"/>
                <a:latin typeface="+mj-lt"/>
              </a:rPr>
              <a:t> 정기 </a:t>
            </a:r>
            <a:r>
              <a:rPr lang="ko-KR" altLang="en-US" sz="3200" b="1" dirty="0" err="1" smtClean="0">
                <a:ln w="50800"/>
                <a:latin typeface="+mj-lt"/>
              </a:rPr>
              <a:t>토익</a:t>
            </a:r>
            <a:r>
              <a:rPr lang="ko-KR" altLang="en-US" sz="3200" b="1" dirty="0" smtClean="0">
                <a:ln w="50800"/>
                <a:latin typeface="+mj-lt"/>
              </a:rPr>
              <a:t> </a:t>
            </a:r>
            <a:r>
              <a:rPr lang="en-US" altLang="ko-KR" sz="3200" b="1" dirty="0" smtClean="0">
                <a:ln w="50800"/>
                <a:latin typeface="+mj-lt"/>
              </a:rPr>
              <a:t>600</a:t>
            </a:r>
            <a:r>
              <a:rPr lang="ko-KR" altLang="en-US" sz="3200" b="1" dirty="0" smtClean="0">
                <a:ln w="50800"/>
                <a:latin typeface="+mj-lt"/>
              </a:rPr>
              <a:t>점 보유자 제출</a:t>
            </a:r>
            <a:r>
              <a:rPr lang="en-US" altLang="ko-KR" sz="3200" b="1" dirty="0" smtClean="0">
                <a:ln w="50800"/>
                <a:latin typeface="+mj-lt"/>
              </a:rPr>
              <a:t>,</a:t>
            </a:r>
          </a:p>
          <a:p>
            <a:pPr>
              <a:buFontTx/>
              <a:buChar char="-"/>
              <a:defRPr/>
            </a:pPr>
            <a:r>
              <a:rPr lang="en-US" altLang="ko-KR" sz="3200" b="1" dirty="0" smtClean="0">
                <a:ln w="50800"/>
                <a:latin typeface="+mj-lt"/>
              </a:rPr>
              <a:t>          - </a:t>
            </a:r>
            <a:r>
              <a:rPr lang="ko-KR" altLang="en-US" sz="3200" b="1" dirty="0" err="1" smtClean="0">
                <a:ln w="50800"/>
                <a:latin typeface="+mj-lt"/>
              </a:rPr>
              <a:t>우송대</a:t>
            </a:r>
            <a:r>
              <a:rPr lang="ko-KR" altLang="en-US" sz="3200" b="1" dirty="0" smtClean="0">
                <a:ln w="50800"/>
                <a:latin typeface="+mj-lt"/>
              </a:rPr>
              <a:t> 매월 실시 </a:t>
            </a:r>
            <a:r>
              <a:rPr lang="ko-KR" altLang="en-US" sz="3200" b="1" dirty="0" err="1" smtClean="0">
                <a:ln w="50800"/>
                <a:latin typeface="+mj-lt"/>
              </a:rPr>
              <a:t>모의토익</a:t>
            </a:r>
            <a:r>
              <a:rPr lang="en-US" altLang="ko-KR" sz="3200" b="1" dirty="0" smtClean="0">
                <a:ln w="50800"/>
                <a:latin typeface="+mj-lt"/>
              </a:rPr>
              <a:t> 600</a:t>
            </a:r>
            <a:r>
              <a:rPr lang="ko-KR" altLang="en-US" sz="3200" b="1" dirty="0" smtClean="0">
                <a:ln w="50800"/>
                <a:latin typeface="+mj-lt"/>
              </a:rPr>
              <a:t>점 제출</a:t>
            </a:r>
            <a:endParaRPr lang="en-US" altLang="ko-KR" sz="3200" b="1" dirty="0" smtClean="0">
              <a:ln w="50800"/>
              <a:latin typeface="+mj-lt"/>
            </a:endParaRPr>
          </a:p>
          <a:p>
            <a:pPr marL="742950" indent="-742950">
              <a:defRPr/>
            </a:pPr>
            <a:r>
              <a:rPr lang="en-US" altLang="ko-KR" sz="3200" b="1" dirty="0" smtClean="0">
                <a:ln w="50800"/>
                <a:latin typeface="+mj-lt"/>
              </a:rPr>
              <a:t>              </a:t>
            </a:r>
            <a:r>
              <a:rPr lang="ko-KR" altLang="en-US" sz="3200" b="1" dirty="0" smtClean="0">
                <a:ln w="50800"/>
                <a:latin typeface="+mj-lt"/>
              </a:rPr>
              <a:t>하면 학기마다 선발합니다</a:t>
            </a:r>
            <a:r>
              <a:rPr lang="en-US" altLang="ko-KR" sz="3200" b="1" dirty="0" smtClean="0">
                <a:ln w="50800"/>
                <a:latin typeface="+mj-lt"/>
              </a:rPr>
              <a:t>.</a:t>
            </a:r>
          </a:p>
          <a:p>
            <a:pPr marL="742950" indent="-742950">
              <a:defRPr/>
            </a:pPr>
            <a:r>
              <a:rPr lang="en-US" altLang="ko-KR" sz="3200" b="1" dirty="0" smtClean="0">
                <a:ln w="50800"/>
                <a:latin typeface="+mj-lt"/>
              </a:rPr>
              <a:t>                               - </a:t>
            </a:r>
            <a:r>
              <a:rPr lang="ko-KR" altLang="en-US" sz="3200" b="1" dirty="0" smtClean="0">
                <a:ln w="50800"/>
                <a:latin typeface="+mj-lt"/>
              </a:rPr>
              <a:t>문의</a:t>
            </a:r>
            <a:r>
              <a:rPr lang="en-US" altLang="ko-KR" sz="3200" b="1" dirty="0" smtClean="0">
                <a:ln w="50800"/>
                <a:latin typeface="+mj-lt"/>
              </a:rPr>
              <a:t>-</a:t>
            </a:r>
          </a:p>
          <a:p>
            <a:pPr marL="742950" indent="-742950">
              <a:defRPr/>
            </a:pPr>
            <a:r>
              <a:rPr lang="en-US" altLang="ko-KR" sz="3200" b="1" dirty="0" smtClean="0">
                <a:ln w="50800"/>
                <a:latin typeface="+mj-lt"/>
              </a:rPr>
              <a:t>            </a:t>
            </a:r>
            <a:r>
              <a:rPr lang="ko-KR" altLang="en-US" sz="3200" b="1" dirty="0" smtClean="0">
                <a:ln w="50800"/>
                <a:latin typeface="+mj-ea"/>
                <a:ea typeface="+mj-ea"/>
              </a:rPr>
              <a:t>신미경교수</a:t>
            </a:r>
            <a:r>
              <a:rPr lang="en-US" altLang="ko-KR" sz="3200" b="1" dirty="0" smtClean="0">
                <a:ln w="50800"/>
                <a:latin typeface="+mj-ea"/>
                <a:ea typeface="+mj-ea"/>
              </a:rPr>
              <a:t>:</a:t>
            </a:r>
            <a:r>
              <a:rPr lang="ko-KR" altLang="en-US" sz="3200" b="1" dirty="0" smtClean="0">
                <a:ln w="50800"/>
                <a:latin typeface="+mj-ea"/>
                <a:ea typeface="+mj-ea"/>
              </a:rPr>
              <a:t> </a:t>
            </a:r>
            <a:r>
              <a:rPr lang="en-US" altLang="ko-KR" sz="3200" b="1" dirty="0" smtClean="0">
                <a:ln w="50800"/>
                <a:latin typeface="+mj-ea"/>
                <a:ea typeface="+mj-ea"/>
              </a:rPr>
              <a:t>W5-609</a:t>
            </a:r>
            <a:r>
              <a:rPr lang="ko-KR" altLang="en-US" sz="3200" b="1" dirty="0" smtClean="0">
                <a:ln w="50800"/>
                <a:latin typeface="+mj-ea"/>
                <a:ea typeface="+mj-ea"/>
              </a:rPr>
              <a:t>호</a:t>
            </a:r>
            <a:r>
              <a:rPr lang="en-US" altLang="ko-KR" sz="3200" b="1" dirty="0" smtClean="0">
                <a:ln w="50800"/>
                <a:latin typeface="+mj-ea"/>
                <a:ea typeface="+mj-ea"/>
              </a:rPr>
              <a:t> 630-9186                                    </a:t>
            </a:r>
          </a:p>
          <a:p>
            <a:pPr marL="742950" indent="-742950">
              <a:defRPr/>
            </a:pPr>
            <a:r>
              <a:rPr lang="ko-KR" altLang="en-US" sz="3200" b="1" dirty="0" smtClean="0">
                <a:ln w="50800"/>
                <a:latin typeface="+mj-ea"/>
                <a:ea typeface="+mj-ea"/>
              </a:rPr>
              <a:t>             </a:t>
            </a:r>
            <a:r>
              <a:rPr lang="en-US" altLang="ko-KR" sz="3200" b="1" dirty="0" smtClean="0">
                <a:ln w="50800"/>
                <a:latin typeface="+mj-ea"/>
                <a:ea typeface="+mj-ea"/>
              </a:rPr>
              <a:t>010-8347-8149   aprilmks@wsu.ac.kr</a:t>
            </a:r>
          </a:p>
          <a:p>
            <a:pPr marL="742950" indent="-742950">
              <a:defRPr/>
            </a:pPr>
            <a:r>
              <a:rPr lang="en-US" altLang="ko-KR" sz="3200" b="1" dirty="0" smtClean="0">
                <a:ln w="50800"/>
                <a:latin typeface="+mj-ea"/>
                <a:ea typeface="+mj-ea"/>
              </a:rPr>
              <a:t>           </a:t>
            </a:r>
            <a:r>
              <a:rPr lang="en-US" altLang="ko-KR" sz="3200" b="1" dirty="0">
                <a:ln w="50800"/>
                <a:latin typeface="+mj-ea"/>
                <a:ea typeface="+mj-ea"/>
              </a:rPr>
              <a:t> </a:t>
            </a:r>
            <a:r>
              <a:rPr lang="en-US" altLang="ko-KR" sz="3200" b="1" dirty="0" smtClean="0">
                <a:ln w="50800"/>
                <a:latin typeface="+mj-ea"/>
                <a:ea typeface="+mj-ea"/>
              </a:rPr>
              <a:t> </a:t>
            </a:r>
            <a:r>
              <a:rPr lang="ko-KR" altLang="en-US" sz="3200" b="1" dirty="0" smtClean="0">
                <a:ln w="50800"/>
                <a:latin typeface="+mj-ea"/>
                <a:ea typeface="+mj-ea"/>
              </a:rPr>
              <a:t>오원균</a:t>
            </a:r>
            <a:r>
              <a:rPr lang="ko-KR" altLang="en-US" sz="3200" b="1" dirty="0" smtClean="0">
                <a:ln w="50800"/>
                <a:latin typeface="+mj-ea"/>
                <a:ea typeface="+mj-ea"/>
              </a:rPr>
              <a:t> </a:t>
            </a:r>
            <a:r>
              <a:rPr lang="ko-KR" altLang="en-US" sz="3200" b="1" dirty="0" smtClean="0">
                <a:ln w="50800"/>
                <a:latin typeface="+mj-ea"/>
                <a:ea typeface="+mj-ea"/>
              </a:rPr>
              <a:t>조교</a:t>
            </a:r>
            <a:r>
              <a:rPr lang="en-US" altLang="ko-KR" sz="3200" b="1" dirty="0" smtClean="0">
                <a:ln w="50800"/>
                <a:latin typeface="+mj-ea"/>
                <a:ea typeface="+mj-ea"/>
              </a:rPr>
              <a:t>:</a:t>
            </a:r>
            <a:r>
              <a:rPr lang="ko-KR" altLang="en-US" sz="3200" b="1" dirty="0" smtClean="0">
                <a:ln w="50800"/>
                <a:latin typeface="+mj-ea"/>
                <a:ea typeface="+mj-ea"/>
              </a:rPr>
              <a:t> </a:t>
            </a:r>
            <a:r>
              <a:rPr lang="en-US" altLang="ko-KR" sz="3200" b="1" dirty="0" smtClean="0">
                <a:ln w="50800"/>
                <a:latin typeface="+mj-ea"/>
                <a:ea typeface="+mj-ea"/>
              </a:rPr>
              <a:t>W6-102 </a:t>
            </a:r>
            <a:r>
              <a:rPr lang="ko-KR" altLang="en-US" sz="3200" b="1" dirty="0" smtClean="0">
                <a:ln w="50800"/>
                <a:latin typeface="+mj-ea"/>
                <a:ea typeface="+mj-ea"/>
              </a:rPr>
              <a:t>호</a:t>
            </a:r>
            <a:r>
              <a:rPr lang="en-US" altLang="ko-KR" sz="3200" b="1" dirty="0" smtClean="0">
                <a:ln w="50800"/>
                <a:latin typeface="+mj-ea"/>
                <a:ea typeface="+mj-ea"/>
              </a:rPr>
              <a:t>   </a:t>
            </a:r>
            <a:r>
              <a:rPr lang="en-US" altLang="ko-KR" sz="3200" b="1" dirty="0" smtClean="0">
                <a:ln w="50800"/>
                <a:latin typeface="+mj-ea"/>
                <a:ea typeface="+mj-ea"/>
              </a:rPr>
              <a:t>630-9321</a:t>
            </a:r>
            <a:endParaRPr lang="en-US" altLang="ko-KR" sz="3200" b="1" dirty="0" smtClean="0">
              <a:ln w="50800"/>
              <a:latin typeface="+mj-ea"/>
              <a:ea typeface="+mj-ea"/>
            </a:endParaRPr>
          </a:p>
          <a:p>
            <a:pPr marL="742950" indent="-742950">
              <a:defRPr/>
            </a:pPr>
            <a:endParaRPr lang="en-US" altLang="ko-KR" sz="3200" b="1" dirty="0" smtClean="0">
              <a:ln w="50800"/>
              <a:latin typeface="Book Antiqua"/>
            </a:endParaRPr>
          </a:p>
          <a:p>
            <a:pPr marL="742950" indent="-742950">
              <a:defRPr/>
            </a:pPr>
            <a:endParaRPr lang="en-US" altLang="ko-KR" sz="3200" b="1" dirty="0" smtClean="0">
              <a:ln w="50800"/>
              <a:latin typeface="Book Antiqua"/>
            </a:endParaRPr>
          </a:p>
          <a:p>
            <a:pPr marL="742950" indent="-742950">
              <a:defRPr/>
            </a:pPr>
            <a:endParaRPr lang="en-US" altLang="ko-KR" sz="3200" b="1" dirty="0" smtClean="0">
              <a:ln w="50800"/>
              <a:latin typeface="Book Antiqua"/>
            </a:endParaRPr>
          </a:p>
          <a:p>
            <a:pPr marL="742950" indent="-742950">
              <a:defRPr/>
            </a:pPr>
            <a:endParaRPr lang="en-US" altLang="ko-KR" sz="3200" b="1" dirty="0" smtClean="0">
              <a:ln w="50800"/>
              <a:latin typeface="Book Antiqua"/>
            </a:endParaRPr>
          </a:p>
          <a:p>
            <a:pPr marL="742950" indent="-742950">
              <a:defRPr/>
            </a:pPr>
            <a:endParaRPr lang="en-US" altLang="ko-KR" sz="3200" b="1" dirty="0" smtClean="0">
              <a:ln w="50800"/>
              <a:latin typeface="Book Antiqua"/>
            </a:endParaRPr>
          </a:p>
          <a:p>
            <a:pPr marL="742950" indent="-742950">
              <a:defRPr/>
            </a:pPr>
            <a:endParaRPr lang="en-US" altLang="ko-KR" sz="3200" b="1" dirty="0" smtClean="0">
              <a:ln w="50800"/>
              <a:latin typeface="Book Antiqua"/>
            </a:endParaRPr>
          </a:p>
          <a:p>
            <a:pPr algn="ctr">
              <a:lnSpc>
                <a:spcPct val="150000"/>
              </a:lnSpc>
              <a:defRPr/>
            </a:pPr>
            <a:endParaRPr lang="en-US" altLang="ko-KR" sz="2800" dirty="0" smtClean="0">
              <a:ln w="50800"/>
              <a:latin typeface="Book Antiqua"/>
            </a:endParaRPr>
          </a:p>
          <a:p>
            <a:pPr algn="ctr">
              <a:lnSpc>
                <a:spcPct val="150000"/>
              </a:lnSpc>
              <a:defRPr/>
            </a:pPr>
            <a:r>
              <a:rPr lang="en-US" altLang="ko-KR" sz="2800" dirty="0" smtClean="0">
                <a:ln w="50800"/>
                <a:latin typeface="Book Antiqua"/>
              </a:rPr>
              <a:t> </a:t>
            </a:r>
          </a:p>
          <a:p>
            <a:pPr algn="ctr">
              <a:defRPr/>
            </a:pPr>
            <a:endParaRPr lang="en-US" altLang="ko-KR" sz="3200" b="1" dirty="0" smtClean="0">
              <a:ln w="50800"/>
              <a:solidFill>
                <a:schemeClr val="bg1"/>
              </a:solidFill>
              <a:latin typeface="Book Antiqua"/>
            </a:endParaRPr>
          </a:p>
          <a:p>
            <a:pPr algn="ctr">
              <a:defRPr/>
            </a:pPr>
            <a:endParaRPr lang="en-US" altLang="ko-KR" sz="3200" b="1" dirty="0" smtClean="0">
              <a:ln w="50800"/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/>
            </a:endParaRPr>
          </a:p>
          <a:p>
            <a:pPr algn="ctr">
              <a:defRPr/>
            </a:pPr>
            <a:endParaRPr lang="en-US" altLang="ko-KR" sz="4400" b="1" dirty="0">
              <a:ln w="50800"/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5184</TotalTime>
  <Words>766</Words>
  <Application>Microsoft Office PowerPoint</Application>
  <PresentationFormat>화면 슬라이드 쇼(4:3)</PresentationFormat>
  <Paragraphs>207</Paragraphs>
  <Slides>64</Slides>
  <Notes>13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64</vt:i4>
      </vt:variant>
    </vt:vector>
  </HeadingPairs>
  <TitlesOfParts>
    <vt:vector size="71" baseType="lpstr">
      <vt:lpstr>HY얕은샘물M</vt:lpstr>
      <vt:lpstr>맑은 고딕</vt:lpstr>
      <vt:lpstr>휴먼모음T</vt:lpstr>
      <vt:lpstr>휴먼엑스포</vt:lpstr>
      <vt:lpstr>Arial</vt:lpstr>
      <vt:lpstr>Book Antiqua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Honors  프로그램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 Solbridge 공동 수업  Asian Market Study  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권성우</dc:creator>
  <cp:lastModifiedBy>admin</cp:lastModifiedBy>
  <cp:revision>427</cp:revision>
  <cp:lastPrinted>2022-02-17T05:43:32Z</cp:lastPrinted>
  <dcterms:created xsi:type="dcterms:W3CDTF">2014-02-11T06:18:48Z</dcterms:created>
  <dcterms:modified xsi:type="dcterms:W3CDTF">2022-02-17T05:45:54Z</dcterms:modified>
</cp:coreProperties>
</file>