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9" r:id="rId5"/>
    <p:sldId id="260" r:id="rId6"/>
    <p:sldId id="261" r:id="rId7"/>
    <p:sldId id="262" r:id="rId8"/>
    <p:sldId id="264" r:id="rId9"/>
    <p:sldId id="263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5" autoAdjust="0"/>
    <p:restoredTop sz="94660"/>
  </p:normalViewPr>
  <p:slideViewPr>
    <p:cSldViewPr snapToGrid="0">
      <p:cViewPr varScale="1">
        <p:scale>
          <a:sx n="70" d="100"/>
          <a:sy n="70" d="100"/>
        </p:scale>
        <p:origin x="133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464B86-AD2A-469A-97D3-297DD92059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08170EA-C8D1-4F10-B09C-7B34F5CB2A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5117098-9694-4C33-8A4A-5A0B0FA5B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C5D5-9AC5-4217-81D0-B26258C3CC58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03DBB8-4DA8-4100-96D6-CE9DB7E94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CA14FF-9A5F-4E6D-B084-036E4491A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EC2C8-99F5-484B-8059-D10B806BD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527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D3F619-101F-4ACA-9F88-EA5BE3D30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C7FB606-022C-4335-B4B8-E201EF70FE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6C76C70-61EA-4B17-A21A-17B5D819B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C5D5-9AC5-4217-81D0-B26258C3CC58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0999A0-A9DC-4665-875B-9CE87664C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944262-D8EC-4B54-9E21-51D775B9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EC2C8-99F5-484B-8059-D10B806BD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4829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7CCA81-1665-4227-8F88-9A324B275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6FFD9DB-1BCA-4972-9643-56ED8A2AA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4083476-641F-4D88-8A95-447F9CB8A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C5D5-9AC5-4217-81D0-B26258C3CC58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380F2F3-818F-4626-A7BD-695359B9F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B69C9FA-3BD6-4E69-AC20-B0119DAF5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EC2C8-99F5-484B-8059-D10B806BD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940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147175-7AFA-4FE6-ADB5-5F1CB105B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865A37E-0194-46BA-A788-80C40EEEAE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87A608A-8524-4ADF-8DD4-34F058CEC2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B084E47-50BE-405E-8103-633554644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C5D5-9AC5-4217-81D0-B26258C3CC58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6327407-6776-4D80-9A2B-B910F1288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9D6BC06-4E40-41C2-BDB2-878F08248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EC2C8-99F5-484B-8059-D10B806BD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9642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594C02-B824-448B-972A-FEE34E81E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CBDAE08-1484-4838-BE9D-B4C092B09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CBD0E05-3F6F-4AA3-87A2-9B799BE67B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80EA06C-00A3-4956-9227-DC65C494A3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BA04E9D-93C6-4118-BC5F-3A8C1D07AF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3991849-83DD-4BAA-AC89-E96464264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C5D5-9AC5-4217-81D0-B26258C3CC58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F60EC45-9481-490A-929B-36EE40890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83507F4-2A5F-40E6-B3AD-64E83EF30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EC2C8-99F5-484B-8059-D10B806BD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774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65578-6926-4FF0-BD6C-11F3CD53C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DA06943-054A-46BA-AA36-7E9ECBB7F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C5D5-9AC5-4217-81D0-B26258C3CC58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3CE86EB-5369-4EEF-A9B1-EA407D340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CDD6F8E-F121-49F2-B879-AF928C2FD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EC2C8-99F5-484B-8059-D10B806BD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8254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0613A04-18B8-4DFE-8A3E-450A7E6A2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C5D5-9AC5-4217-81D0-B26258C3CC58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8ADF712-0A40-424E-98EB-869C9CAFE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456988D-3701-4839-B5BB-2C3F1A08D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EC2C8-99F5-484B-8059-D10B806BD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9031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3F9A9F-AE8C-42FB-860A-A8AB470EC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53BD72C-8924-4F9A-B1A6-27C02ADFE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97C473B-CAC9-4A09-B1CF-A98926BE4C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F53C732-F765-4BE4-ACF6-008F8317E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C5D5-9AC5-4217-81D0-B26258C3CC58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1B46C32-F0C9-4C08-A913-80D4FDA19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894948B-97DA-4217-9D21-1C8E59CCA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EC2C8-99F5-484B-8059-D10B806BD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5926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F89D17-6F30-4EDE-8C27-181A02D97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80E516B-929C-4ED4-A2B7-A789D6A2AB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5530630-9E61-4E0C-9580-7079E33E86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1BE4F4-FBD7-4AB4-9F3B-E4EC7D73D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C5D5-9AC5-4217-81D0-B26258C3CC58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A875E23-7686-40AC-9D5F-717F6B93A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EF3F03B-C638-471E-A815-F108FF1B4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EC2C8-99F5-484B-8059-D10B806BD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4540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D2884C-064D-40B2-BF2C-14D0271B1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8568261-1B29-47C5-BD27-65516245F4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D339B92-320A-4672-8512-FF136A2E9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C5D5-9AC5-4217-81D0-B26258C3CC58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23D6168-4C9F-46C5-9253-9565412C7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5D5850E-3A3D-4DF6-9BCA-EBC29DE64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EC2C8-99F5-484B-8059-D10B806BD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4941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76011C9-8CA5-4569-9B53-3FF9847FA8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150B1D1-E83D-46E7-84FF-35AA07B2AB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1BEA948-8240-4F9F-AD9C-0C4AB05E5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C5D5-9AC5-4217-81D0-B26258C3CC58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A16183-2AD8-4EE5-A16D-9F1B08AC2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503B08-FE21-43EF-A342-2855CCD65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EC2C8-99F5-484B-8059-D10B806BD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045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CDBBD97-7F92-44F0-A256-A68A61696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EEAE51E-CF19-4E58-8521-4AC4B56C36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599C47B-40E6-4C18-ACD8-4EAC23A1A1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1C5D5-9AC5-4217-81D0-B26258C3CC58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AE018DA-0EA0-4D39-A2E0-5C5FBCF35B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59977CB-FB5D-467C-98B4-D0CF4F6F97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EC2C8-99F5-484B-8059-D10B806BD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1766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notefolio.net/gjtjddyd11/297580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332514-BF60-4DE8-B85D-BC7827824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2484" y="822325"/>
            <a:ext cx="9947031" cy="2471860"/>
          </a:xfrm>
        </p:spPr>
        <p:txBody>
          <a:bodyPr>
            <a:normAutofit/>
          </a:bodyPr>
          <a:lstStyle/>
          <a:p>
            <a:pPr algn="ctr"/>
            <a:r>
              <a:rPr lang="ko-KR" altLang="en-US" sz="3200" dirty="0"/>
              <a:t>미디영전공 영상트랙 </a:t>
            </a:r>
            <a:br>
              <a:rPr lang="en-US" altLang="ko-KR" dirty="0"/>
            </a:br>
            <a:br>
              <a:rPr lang="en-US" altLang="ko-KR" sz="3600" dirty="0"/>
            </a:br>
            <a:r>
              <a:rPr lang="ko-KR" altLang="en-US" sz="6000" dirty="0"/>
              <a:t>포트폴리오</a:t>
            </a:r>
            <a:r>
              <a:rPr lang="en-US" altLang="ko-KR" sz="6000" dirty="0"/>
              <a:t>BOOK </a:t>
            </a:r>
            <a:r>
              <a:rPr lang="ko-KR" altLang="en-US" sz="6000" dirty="0"/>
              <a:t>가이드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8E24C17-B839-4D04-B54F-2BE5101B0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3707" y="4886813"/>
            <a:ext cx="10515600" cy="1453662"/>
          </a:xfrm>
        </p:spPr>
        <p:txBody>
          <a:bodyPr>
            <a:normAutofit/>
          </a:bodyPr>
          <a:lstStyle/>
          <a:p>
            <a:r>
              <a:rPr lang="ko-KR" altLang="en-US" sz="2400" dirty="0"/>
              <a:t>본 가이드에 준하여 개인이 자신의 포트폴리오 </a:t>
            </a:r>
            <a:r>
              <a:rPr lang="en-US" altLang="ko-KR" sz="2400" dirty="0"/>
              <a:t>BOOK</a:t>
            </a:r>
            <a:r>
              <a:rPr lang="ko-KR" altLang="en-US" sz="2400" dirty="0"/>
              <a:t>을 자유롭게 제작</a:t>
            </a:r>
            <a:endParaRPr lang="en-US" altLang="ko-KR" sz="2400" dirty="0"/>
          </a:p>
          <a:p>
            <a:r>
              <a:rPr lang="ko-KR" altLang="en-US" sz="2400" dirty="0"/>
              <a:t>샘플 참조</a:t>
            </a:r>
            <a:endParaRPr lang="en-US" altLang="ko-KR" sz="2400" dirty="0">
              <a:hlinkClick r:id="rId2"/>
            </a:endParaRPr>
          </a:p>
          <a:p>
            <a:pPr lvl="1"/>
            <a:r>
              <a:rPr lang="ko-KR" altLang="en-US" sz="2000" dirty="0" err="1">
                <a:hlinkClick r:id="rId2"/>
              </a:rPr>
              <a:t>허성용</a:t>
            </a:r>
            <a:r>
              <a:rPr lang="ko-KR" altLang="en-US" sz="2000" dirty="0">
                <a:hlinkClick r:id="rId2"/>
              </a:rPr>
              <a:t> </a:t>
            </a:r>
            <a:r>
              <a:rPr lang="en-US" altLang="ko-KR" sz="2000" dirty="0">
                <a:hlinkClick r:id="rId2"/>
              </a:rPr>
              <a:t>PD/</a:t>
            </a:r>
            <a:r>
              <a:rPr lang="ko-KR" altLang="en-US" sz="2000" dirty="0">
                <a:hlinkClick r:id="rId2"/>
              </a:rPr>
              <a:t>연출 </a:t>
            </a:r>
            <a:r>
              <a:rPr lang="en-US" altLang="ko-KR" sz="2000" dirty="0">
                <a:hlinkClick r:id="rId2"/>
              </a:rPr>
              <a:t>- </a:t>
            </a:r>
            <a:r>
              <a:rPr lang="ko-KR" altLang="en-US" sz="2000" dirty="0">
                <a:hlinkClick r:id="rId2"/>
              </a:rPr>
              <a:t>영상 포트폴리오 </a:t>
            </a:r>
            <a:r>
              <a:rPr lang="en-US" altLang="ko-KR" sz="2000" dirty="0">
                <a:hlinkClick r:id="rId2"/>
              </a:rPr>
              <a:t>by </a:t>
            </a:r>
            <a:r>
              <a:rPr lang="ko-KR" altLang="en-US" sz="2000" dirty="0" err="1">
                <a:hlinkClick r:id="rId2"/>
              </a:rPr>
              <a:t>허성용</a:t>
            </a:r>
            <a:r>
              <a:rPr lang="ko-KR" altLang="en-US" sz="2000" dirty="0">
                <a:hlinkClick r:id="rId2"/>
              </a:rPr>
              <a:t> </a:t>
            </a:r>
            <a:r>
              <a:rPr lang="en-US" altLang="ko-KR" sz="2000" dirty="0">
                <a:hlinkClick r:id="rId2"/>
              </a:rPr>
              <a:t>- </a:t>
            </a:r>
            <a:r>
              <a:rPr lang="ko-KR" altLang="en-US" sz="2000" dirty="0" err="1">
                <a:hlinkClick r:id="rId2"/>
              </a:rPr>
              <a:t>노트폴리오</a:t>
            </a:r>
            <a:r>
              <a:rPr lang="ko-KR" altLang="en-US" sz="2000" dirty="0">
                <a:hlinkClick r:id="rId2"/>
              </a:rPr>
              <a:t> </a:t>
            </a:r>
            <a:r>
              <a:rPr lang="en-US" altLang="ko-KR" sz="2000" dirty="0">
                <a:hlinkClick r:id="rId2"/>
              </a:rPr>
              <a:t>(notefolio.net)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73696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FE0FD12F-B761-4B23-B95F-79C75DD38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693" y="0"/>
            <a:ext cx="9554307" cy="53100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790C95-F946-4C09-88FD-C686474D791C}"/>
              </a:ext>
            </a:extLst>
          </p:cNvPr>
          <p:cNvSpPr txBox="1"/>
          <p:nvPr/>
        </p:nvSpPr>
        <p:spPr>
          <a:xfrm>
            <a:off x="82064" y="182396"/>
            <a:ext cx="2341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/>
              <a:t>표지</a:t>
            </a:r>
            <a:endParaRPr lang="en-US" altLang="ko-KR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옆 샘플 참조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자유롭게</a:t>
            </a:r>
            <a:endParaRPr lang="en-US" altLang="ko-KR" sz="2000" b="1" dirty="0"/>
          </a:p>
        </p:txBody>
      </p:sp>
    </p:spTree>
    <p:extLst>
      <p:ext uri="{BB962C8B-B14F-4D97-AF65-F5344CB8AC3E}">
        <p14:creationId xmlns:p14="http://schemas.microsoft.com/office/powerpoint/2010/main" val="1852597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F968524-90D0-44CB-826A-DCD61B773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567" y="0"/>
            <a:ext cx="9528433" cy="52988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A6BF57-4806-4538-8197-74088DB09B96}"/>
              </a:ext>
            </a:extLst>
          </p:cNvPr>
          <p:cNvSpPr txBox="1"/>
          <p:nvPr/>
        </p:nvSpPr>
        <p:spPr>
          <a:xfrm>
            <a:off x="82064" y="182396"/>
            <a:ext cx="234184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/>
              <a:t>프로필</a:t>
            </a:r>
            <a:endParaRPr lang="en-US" altLang="ko-KR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이름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사진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생년월일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거주지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전화번호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이메일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자신 소개 글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학력 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대학교</a:t>
            </a:r>
            <a:r>
              <a:rPr lang="en-US" altLang="ko-KR" sz="2000" b="1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교육프로그램 이수 이력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자격증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활용 </a:t>
            </a:r>
            <a:r>
              <a:rPr lang="en-US" altLang="ko-KR" sz="2000" b="1" dirty="0"/>
              <a:t>SW</a:t>
            </a:r>
            <a:r>
              <a:rPr lang="ko-KR" altLang="en-US" sz="2000" b="1" dirty="0"/>
              <a:t>도구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기타 등등</a:t>
            </a:r>
            <a:endParaRPr lang="en-US" altLang="ko-KR" sz="2000" b="1" dirty="0"/>
          </a:p>
        </p:txBody>
      </p:sp>
    </p:spTree>
    <p:extLst>
      <p:ext uri="{BB962C8B-B14F-4D97-AF65-F5344CB8AC3E}">
        <p14:creationId xmlns:p14="http://schemas.microsoft.com/office/powerpoint/2010/main" val="1180395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8A6BF57-4806-4538-8197-74088DB09B96}"/>
              </a:ext>
            </a:extLst>
          </p:cNvPr>
          <p:cNvSpPr txBox="1"/>
          <p:nvPr/>
        </p:nvSpPr>
        <p:spPr>
          <a:xfrm>
            <a:off x="82064" y="182396"/>
            <a:ext cx="23418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/>
              <a:t>나의 작품</a:t>
            </a:r>
            <a:endParaRPr lang="en-US" altLang="ko-KR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공모전 참여 </a:t>
            </a:r>
            <a:r>
              <a:rPr lang="en-US" altLang="ko-KR" sz="2000" b="1" dirty="0"/>
              <a:t>or </a:t>
            </a:r>
            <a:r>
              <a:rPr lang="ko-KR" altLang="en-US" sz="2000" b="1" dirty="0"/>
              <a:t>수상 작품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영상 작품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모션그래픽 작품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그 외 작품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위와 같은 카테고리로 구분하여 작품 명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제작 일시 등을 기록</a:t>
            </a:r>
            <a:endParaRPr lang="en-US" altLang="ko-KR" sz="2000" b="1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6323F1D-6AEF-4B0C-8530-87019BB0F1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3249" y="0"/>
            <a:ext cx="9678751" cy="543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62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8A6BF57-4806-4538-8197-74088DB09B96}"/>
              </a:ext>
            </a:extLst>
          </p:cNvPr>
          <p:cNvSpPr txBox="1"/>
          <p:nvPr/>
        </p:nvSpPr>
        <p:spPr>
          <a:xfrm>
            <a:off x="82064" y="182396"/>
            <a:ext cx="23418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/>
              <a:t>나의 작품 소개 전 카테고리 소개 표지</a:t>
            </a:r>
            <a:endParaRPr lang="en-US" altLang="ko-KR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앞의 카테고리에 맞게 구성</a:t>
            </a:r>
            <a:endParaRPr lang="en-US" altLang="ko-KR" sz="2000" b="1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46EA770-5FBA-46F8-AE49-31EB41E93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38" y="0"/>
            <a:ext cx="9935962" cy="54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5492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8A6BF57-4806-4538-8197-74088DB09B96}"/>
              </a:ext>
            </a:extLst>
          </p:cNvPr>
          <p:cNvSpPr txBox="1"/>
          <p:nvPr/>
        </p:nvSpPr>
        <p:spPr>
          <a:xfrm>
            <a:off x="82064" y="182396"/>
            <a:ext cx="2341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/>
              <a:t>카테고리별 작품 목록</a:t>
            </a:r>
            <a:endParaRPr lang="en-US" altLang="ko-KR" sz="3200" b="1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710811F2-B8D6-4D00-AB20-AFC4E8D719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5144" y="0"/>
            <a:ext cx="9716856" cy="543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96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97212A4-36CD-47C3-A0DA-20E0F03EA8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4670" y="0"/>
            <a:ext cx="9707330" cy="54300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DCBE1E-BFE8-413F-9317-8E8A4A69BEA7}"/>
              </a:ext>
            </a:extLst>
          </p:cNvPr>
          <p:cNvSpPr txBox="1"/>
          <p:nvPr/>
        </p:nvSpPr>
        <p:spPr>
          <a:xfrm>
            <a:off x="82064" y="182396"/>
            <a:ext cx="234184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err="1"/>
              <a:t>작품별</a:t>
            </a:r>
            <a:r>
              <a:rPr lang="ko-KR" altLang="en-US" sz="3200" b="1" dirty="0"/>
              <a:t> 앞페이지</a:t>
            </a:r>
            <a:endParaRPr lang="en-US" altLang="ko-KR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제목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참여 인원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자신의 역할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작품 기획 의도</a:t>
            </a:r>
            <a:endParaRPr lang="en-US" altLang="ko-KR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작품 시놉시스</a:t>
            </a:r>
            <a:endParaRPr lang="en-US" altLang="ko-KR" sz="2000" b="1" dirty="0"/>
          </a:p>
        </p:txBody>
      </p:sp>
    </p:spTree>
    <p:extLst>
      <p:ext uri="{BB962C8B-B14F-4D97-AF65-F5344CB8AC3E}">
        <p14:creationId xmlns:p14="http://schemas.microsoft.com/office/powerpoint/2010/main" val="726247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6DCBE1E-BFE8-413F-9317-8E8A4A69BEA7}"/>
              </a:ext>
            </a:extLst>
          </p:cNvPr>
          <p:cNvSpPr txBox="1"/>
          <p:nvPr/>
        </p:nvSpPr>
        <p:spPr>
          <a:xfrm>
            <a:off x="82064" y="182396"/>
            <a:ext cx="234184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err="1"/>
              <a:t>작품별</a:t>
            </a:r>
            <a:r>
              <a:rPr lang="ko-KR" altLang="en-US" sz="3200" b="1" dirty="0"/>
              <a:t> 중간 페이지</a:t>
            </a:r>
            <a:endParaRPr lang="en-US" altLang="ko-KR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작품의 내용을 잘 보여주는 화면들 </a:t>
            </a:r>
            <a:endParaRPr lang="en-US" altLang="ko-KR" sz="2000" b="1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E2E1A356-0518-4989-8B78-1206EEBD24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6091" y="0"/>
            <a:ext cx="9735909" cy="544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680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6DCBE1E-BFE8-413F-9317-8E8A4A69BEA7}"/>
              </a:ext>
            </a:extLst>
          </p:cNvPr>
          <p:cNvSpPr txBox="1"/>
          <p:nvPr/>
        </p:nvSpPr>
        <p:spPr>
          <a:xfrm>
            <a:off x="82064" y="182396"/>
            <a:ext cx="234184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err="1"/>
              <a:t>작품별</a:t>
            </a:r>
            <a:r>
              <a:rPr lang="ko-KR" altLang="en-US" sz="3200" b="1" dirty="0"/>
              <a:t> 끝 페이지</a:t>
            </a:r>
            <a:endParaRPr lang="en-US" altLang="ko-KR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작품을 볼 수 있는 </a:t>
            </a:r>
            <a:r>
              <a:rPr lang="en-US" altLang="ko-KR" sz="2000" b="1" dirty="0" err="1"/>
              <a:t>Youtube</a:t>
            </a:r>
            <a:r>
              <a:rPr lang="en-US" altLang="ko-KR" sz="2000" b="1" dirty="0"/>
              <a:t> URL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CF48379-D89E-41E5-823A-2F2FF1004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7354" y="0"/>
            <a:ext cx="9624646" cy="565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00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6DCBE1E-BFE8-413F-9317-8E8A4A69BEA7}"/>
              </a:ext>
            </a:extLst>
          </p:cNvPr>
          <p:cNvSpPr txBox="1"/>
          <p:nvPr/>
        </p:nvSpPr>
        <p:spPr>
          <a:xfrm>
            <a:off x="82064" y="182396"/>
            <a:ext cx="234184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/>
              <a:t>책 끝 페이지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옆 샘플 참조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자유롭게</a:t>
            </a:r>
            <a:endParaRPr lang="en-US" altLang="ko-KR" sz="2000" b="1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277ACA29-78BD-4B59-BD01-71BDFDC848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4670" y="0"/>
            <a:ext cx="9707330" cy="543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754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140</Words>
  <Application>Microsoft Office PowerPoint</Application>
  <PresentationFormat>와이드스크린</PresentationFormat>
  <Paragraphs>40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미디영전공 영상트랙   포트폴리오BOOK 가이드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</cp:revision>
  <dcterms:created xsi:type="dcterms:W3CDTF">2022-11-11T12:54:20Z</dcterms:created>
  <dcterms:modified xsi:type="dcterms:W3CDTF">2022-11-14T00:04:19Z</dcterms:modified>
</cp:coreProperties>
</file>