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B5CF01-7B8B-4A58-B11A-CEB3F34AB8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6CE9B53-A735-40C8-B49F-4E42FF6A11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BCB2853-4688-4FAA-B699-580F8646F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B9C2BC-7BB1-4903-BCAA-A1712EAEB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C9031E6-A48F-40E9-AF71-F1B3D0823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5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66A8B3-E92F-4B84-9007-F8BA07ADD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83D787-53A2-4E3B-9C74-6FE06D1E44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FEE3419-0CC5-4031-81C9-AB755552A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B93A83-6CD3-4A4D-81DD-BA6B37987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6C9827E-D780-4278-A977-C761E3580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291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DE41E4-DC2B-4111-87A5-DD786B1A5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3E8A0B-B55F-409E-8666-326C32F6E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01FBDCA-1C28-4AA1-886B-B9F0B8E20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3146B2A-372F-4325-ADAD-3F362ABEE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3E1E77-3C81-4752-860C-2DEF72856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101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B2CE99-E9CA-4324-B674-8E1ACE183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474086-DE83-4F1B-A646-CD078063D9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406E262-E6D3-4054-AD3D-1C5B5DBF3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1F309EE-1590-4D78-9B64-35024A932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A7C116A-53CE-4240-9988-FAC8399BB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F5A5CAF-3800-4EDB-877B-8D0F0F4A6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738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EFFD29-F0CC-4326-A1B9-01270536B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5FE2F95-A4FD-4BFF-A48F-052446108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7581763-10AD-4E90-A80C-5E5B22356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8129A48-0031-43B6-8228-5D46E4B6C4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147132B-48CE-4B2B-B63E-9F4611A72B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7641850-AE0A-4F5E-921B-B252CADDF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2FDC96E-FCB3-4FF6-8E42-098802594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2622E91-F269-41D0-B043-6278BCBC9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8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574D04-66C8-4BF9-BFD4-BF9A6971E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C8E257B-64EA-47F1-B45B-1831168C0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64BF5E5-5E90-43C7-AC51-8F884D4E9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96355EF-28B5-4333-AB48-EB4FF7252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1614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492CD68-A8F6-4611-B5F5-14AAAC6E0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6EFD141-9FD8-416E-AEAB-DB7A26FAF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5873CD4-0ADD-444E-9BD4-0D9BB6347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166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FB3EF8-2227-4358-A7D1-7BC98D5BB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82436B-2D44-46C5-95C6-999FBFEF6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D6807D1-34A2-43EE-B678-3DF41A551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23DCA8-FCD0-438E-8F02-31EB273DE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795A2C5-28FF-4683-A31F-D657E4372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2CA576-B8D9-4C3B-92BD-D8D80EB6E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3208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065B17-45E7-41B8-97E6-C5FBAD42C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EADE07A-1821-4539-972E-FAD24CAEB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7968B-AB60-4C3E-9D81-EF1C614CCA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D7C842B-75BC-4165-8B0E-B2D82D55B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F0DF1DB-BB4E-4A89-B98D-8711BE169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20C22B2-60B0-439E-BE3B-CBF617C61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0800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7DAFEA-5181-47CB-9CEE-582B16EB3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67DEEB-D3B4-4E8E-B13A-23951DD9A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F20192-8C4E-447A-8C8B-AC2F233D0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40F905-E3D1-4CA4-885A-D422819A9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183DBA0-BB17-4AF4-AB93-9663FC2A7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9754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028A8E-EF59-440D-B051-A088FF2A48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016F7F4-79E0-4511-A7C2-A1587481C6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E7231F5-3B5D-41D1-BBD0-C565B19CE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EF7B7B-BB69-4BF6-B6A1-74335E3B4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2D9607F-EF78-4D7D-99E0-0C0A21320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541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ECCD18A-06AB-4CD3-8643-CD943A187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3C7A4F-A87A-4244-99FE-3B0F7855D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5EC8AC-BD59-4CC6-AD3B-BA504CAE33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874F7-D855-475F-84E1-665C5997F9B1}" type="datetimeFigureOut">
              <a:rPr lang="ko-KR" altLang="en-US" smtClean="0"/>
              <a:t>2021-08-26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44145D-BBB5-48FB-92B0-D1206E2B30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ADA675B-9870-4CE0-8578-4E04C05DB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89FAE-1B21-43F7-BC41-27A2A333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874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C5E35282-77D5-4EED-B23F-E8D3567D1E7B}"/>
              </a:ext>
            </a:extLst>
          </p:cNvPr>
          <p:cNvGrpSpPr/>
          <p:nvPr/>
        </p:nvGrpSpPr>
        <p:grpSpPr>
          <a:xfrm>
            <a:off x="809096" y="0"/>
            <a:ext cx="11382903" cy="5645888"/>
            <a:chOff x="809096" y="0"/>
            <a:chExt cx="11382903" cy="5645888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AC539CD4-2262-4078-AC66-27C0669390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674"/>
            <a:stretch/>
          </p:blipFill>
          <p:spPr>
            <a:xfrm>
              <a:off x="809096" y="0"/>
              <a:ext cx="11382903" cy="5645888"/>
            </a:xfrm>
            <a:prstGeom prst="rect">
              <a:avLst/>
            </a:prstGeom>
          </p:spPr>
        </p:pic>
        <p:sp>
          <p:nvSpPr>
            <p:cNvPr id="2" name="사각형: 둥근 모서리 1">
              <a:extLst>
                <a:ext uri="{FF2B5EF4-FFF2-40B4-BE49-F238E27FC236}">
                  <a16:creationId xmlns:a16="http://schemas.microsoft.com/office/drawing/2014/main" id="{1310EDE2-62FB-49F1-9670-EBFB7CF53B35}"/>
                </a:ext>
              </a:extLst>
            </p:cNvPr>
            <p:cNvSpPr/>
            <p:nvPr/>
          </p:nvSpPr>
          <p:spPr>
            <a:xfrm>
              <a:off x="7559748" y="1820041"/>
              <a:ext cx="3663666" cy="121023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6F5CFBCB-F3B5-4D65-80FC-7643FED71D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1" y="1347538"/>
            <a:ext cx="2539682" cy="253968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C41EC68-932E-4379-8D80-DD7A2BB035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318" y="283262"/>
            <a:ext cx="2539682" cy="25396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2FE64A-6A05-44A1-82E1-1EA79E1877F0}"/>
              </a:ext>
            </a:extLst>
          </p:cNvPr>
          <p:cNvSpPr txBox="1"/>
          <p:nvPr/>
        </p:nvSpPr>
        <p:spPr>
          <a:xfrm>
            <a:off x="3060405" y="5462727"/>
            <a:ext cx="6071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학생역량통합관리 시스템 </a:t>
            </a:r>
            <a:r>
              <a:rPr lang="en-US" altLang="ko-KR" sz="2400" b="1" dirty="0"/>
              <a:t>(Sol Dream+)</a:t>
            </a:r>
          </a:p>
          <a:p>
            <a:pPr algn="ctr"/>
            <a:r>
              <a:rPr lang="ko-KR" altLang="en-US" sz="2400" b="1" dirty="0" err="1"/>
              <a:t>비교과</a:t>
            </a:r>
            <a:r>
              <a:rPr lang="ko-KR" altLang="en-US" sz="2400" b="1" dirty="0"/>
              <a:t> 프로그램 신청하는 방법</a:t>
            </a:r>
          </a:p>
        </p:txBody>
      </p:sp>
    </p:spTree>
    <p:extLst>
      <p:ext uri="{BB962C8B-B14F-4D97-AF65-F5344CB8AC3E}">
        <p14:creationId xmlns:p14="http://schemas.microsoft.com/office/powerpoint/2010/main" val="928253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6123214-F6EC-44FB-9A72-33471DE3A2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16"/>
            <a:ext cx="12192000" cy="50568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FE2D15-5D94-498E-A9BB-35AB3C108524}"/>
              </a:ext>
            </a:extLst>
          </p:cNvPr>
          <p:cNvSpPr txBox="1"/>
          <p:nvPr/>
        </p:nvSpPr>
        <p:spPr>
          <a:xfrm>
            <a:off x="1461081" y="5827435"/>
            <a:ext cx="9427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1. </a:t>
            </a:r>
            <a:r>
              <a:rPr lang="ko-KR" altLang="en-US" sz="2000" b="1" dirty="0" err="1"/>
              <a:t>학생역량통합관리시스템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(Sol Dream+)</a:t>
            </a:r>
            <a:r>
              <a:rPr lang="ko-KR" altLang="en-US" sz="2000" b="1" dirty="0"/>
              <a:t>을 접속하여 </a:t>
            </a:r>
            <a:r>
              <a:rPr lang="en-US" altLang="ko-KR" sz="2000" b="1" dirty="0"/>
              <a:t>Login </a:t>
            </a:r>
            <a:r>
              <a:rPr lang="ko-KR" altLang="en-US" sz="2000" b="1" dirty="0"/>
              <a:t>버튼을 클릭하세요</a:t>
            </a:r>
            <a:r>
              <a:rPr lang="en-US" altLang="ko-KR" sz="2000" b="1" dirty="0"/>
              <a:t>. </a:t>
            </a:r>
            <a:endParaRPr lang="ko-KR" altLang="en-US" sz="2000" b="1" dirty="0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E40689F-94E7-40DD-A13C-08B28C1F291E}"/>
              </a:ext>
            </a:extLst>
          </p:cNvPr>
          <p:cNvGrpSpPr/>
          <p:nvPr/>
        </p:nvGrpSpPr>
        <p:grpSpPr>
          <a:xfrm>
            <a:off x="8850382" y="630455"/>
            <a:ext cx="964737" cy="400110"/>
            <a:chOff x="8850382" y="630455"/>
            <a:chExt cx="964737" cy="40011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143EA786-895C-49DA-B06A-6ED47B7753CF}"/>
                </a:ext>
              </a:extLst>
            </p:cNvPr>
            <p:cNvSpPr/>
            <p:nvPr/>
          </p:nvSpPr>
          <p:spPr>
            <a:xfrm>
              <a:off x="9177556" y="662730"/>
              <a:ext cx="637563" cy="33556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E3EF74-4CCC-4F6D-B7D7-4494236C6F3E}"/>
                </a:ext>
              </a:extLst>
            </p:cNvPr>
            <p:cNvSpPr txBox="1"/>
            <p:nvPr/>
          </p:nvSpPr>
          <p:spPr>
            <a:xfrm>
              <a:off x="8850382" y="630455"/>
              <a:ext cx="3271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1 </a:t>
              </a:r>
              <a:endParaRPr lang="ko-KR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27549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77619CF-AC4F-4F8F-8340-6EA193899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3281"/>
            <a:ext cx="12192000" cy="516109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9AC79C-DCF2-4E77-9D88-1C98AB7D2DB4}"/>
              </a:ext>
            </a:extLst>
          </p:cNvPr>
          <p:cNvSpPr txBox="1"/>
          <p:nvPr/>
        </p:nvSpPr>
        <p:spPr>
          <a:xfrm>
            <a:off x="3126297" y="5788404"/>
            <a:ext cx="5939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2.</a:t>
            </a:r>
            <a:r>
              <a:rPr lang="ko-KR" altLang="en-US" sz="2000" b="1" dirty="0"/>
              <a:t>아이디와 비번을 입력하세요</a:t>
            </a:r>
            <a:r>
              <a:rPr lang="en-US" altLang="ko-KR" sz="2000" b="1" dirty="0"/>
              <a:t>.</a:t>
            </a:r>
          </a:p>
          <a:p>
            <a:pPr algn="ctr"/>
            <a:r>
              <a:rPr lang="en-US" altLang="ko-KR" sz="2000" b="1" dirty="0"/>
              <a:t>(</a:t>
            </a:r>
            <a:r>
              <a:rPr lang="ko-KR" altLang="en-US" sz="2000" b="1" dirty="0"/>
              <a:t>대학정보시스템 아이디와 비밀번호 동일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82845B42-6DB9-4DF4-8318-E91494937415}"/>
              </a:ext>
            </a:extLst>
          </p:cNvPr>
          <p:cNvGrpSpPr/>
          <p:nvPr/>
        </p:nvGrpSpPr>
        <p:grpSpPr>
          <a:xfrm>
            <a:off x="3909269" y="2432807"/>
            <a:ext cx="3129097" cy="937470"/>
            <a:chOff x="8858774" y="498212"/>
            <a:chExt cx="3129097" cy="937470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1BE6859D-67FF-4125-8EB7-5A9B6440EAFF}"/>
                </a:ext>
              </a:extLst>
            </p:cNvPr>
            <p:cNvSpPr/>
            <p:nvPr/>
          </p:nvSpPr>
          <p:spPr>
            <a:xfrm>
              <a:off x="9185948" y="498212"/>
              <a:ext cx="2801923" cy="93747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F6AF5C3-B505-467B-992F-B3688695AB6C}"/>
                </a:ext>
              </a:extLst>
            </p:cNvPr>
            <p:cNvSpPr txBox="1"/>
            <p:nvPr/>
          </p:nvSpPr>
          <p:spPr>
            <a:xfrm>
              <a:off x="8858774" y="766892"/>
              <a:ext cx="3271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1 </a:t>
              </a:r>
              <a:endParaRPr lang="ko-KR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15600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33E8C08-F06E-43FE-98E5-6B71BC3C1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8999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DA719B-7B53-42BF-8A50-24A01BE6E759}"/>
              </a:ext>
            </a:extLst>
          </p:cNvPr>
          <p:cNvSpPr txBox="1"/>
          <p:nvPr/>
        </p:nvSpPr>
        <p:spPr>
          <a:xfrm>
            <a:off x="2663504" y="5511567"/>
            <a:ext cx="7151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3. </a:t>
            </a:r>
            <a:r>
              <a:rPr lang="en-US" altLang="ko-KR" sz="2000" b="1" u="sng" dirty="0"/>
              <a:t>‘2021</a:t>
            </a:r>
            <a:r>
              <a:rPr lang="ko-KR" altLang="en-US" sz="2000" b="1" u="sng" dirty="0"/>
              <a:t>년 </a:t>
            </a:r>
            <a:r>
              <a:rPr lang="en-US" altLang="ko-KR" sz="2000" b="1" u="sng" dirty="0"/>
              <a:t>2</a:t>
            </a:r>
            <a:r>
              <a:rPr lang="ko-KR" altLang="en-US" sz="2000" b="1" u="sng" dirty="0"/>
              <a:t>학년 온라인 취업목표설정 특강</a:t>
            </a:r>
            <a:r>
              <a:rPr lang="en-US" altLang="ko-KR" sz="2000" b="1" u="sng" dirty="0"/>
              <a:t>’ </a:t>
            </a:r>
            <a:r>
              <a:rPr lang="ko-KR" altLang="en-US" sz="2000" b="1" dirty="0"/>
              <a:t>을 클릭하세요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4F18DDF5-A868-4272-AFFC-A5FB5F7F8C3E}"/>
              </a:ext>
            </a:extLst>
          </p:cNvPr>
          <p:cNvGrpSpPr/>
          <p:nvPr/>
        </p:nvGrpSpPr>
        <p:grpSpPr>
          <a:xfrm>
            <a:off x="2088859" y="1593907"/>
            <a:ext cx="2785145" cy="1988191"/>
            <a:chOff x="8791378" y="498212"/>
            <a:chExt cx="3196493" cy="937470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6139AB0-5135-4DFB-AFDC-C490E9478ED4}"/>
                </a:ext>
              </a:extLst>
            </p:cNvPr>
            <p:cNvSpPr/>
            <p:nvPr/>
          </p:nvSpPr>
          <p:spPr>
            <a:xfrm>
              <a:off x="9185948" y="498212"/>
              <a:ext cx="2801923" cy="93747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E8756BF-87DB-486C-8038-BBD1D8AD2E9F}"/>
                </a:ext>
              </a:extLst>
            </p:cNvPr>
            <p:cNvSpPr txBox="1"/>
            <p:nvPr/>
          </p:nvSpPr>
          <p:spPr>
            <a:xfrm>
              <a:off x="8791378" y="846003"/>
              <a:ext cx="3271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1 </a:t>
              </a:r>
              <a:endParaRPr lang="ko-KR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89137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1F66773-9D4E-4F78-9543-0ACD461A1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324"/>
            <a:ext cx="12192000" cy="42943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9A10BF-3694-420B-97E0-9FFA1A6B9383}"/>
              </a:ext>
            </a:extLst>
          </p:cNvPr>
          <p:cNvSpPr txBox="1"/>
          <p:nvPr/>
        </p:nvSpPr>
        <p:spPr>
          <a:xfrm>
            <a:off x="2411135" y="5301842"/>
            <a:ext cx="7369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4. </a:t>
            </a:r>
            <a:r>
              <a:rPr lang="ko-KR" altLang="en-US" sz="2000" b="1" dirty="0"/>
              <a:t>원하는 날짜를 선택한 후에 신청 버튼을 클릭하세요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2F9DED3-208F-45A5-BF85-8809FA095252}"/>
              </a:ext>
            </a:extLst>
          </p:cNvPr>
          <p:cNvGrpSpPr/>
          <p:nvPr/>
        </p:nvGrpSpPr>
        <p:grpSpPr>
          <a:xfrm>
            <a:off x="2308097" y="302003"/>
            <a:ext cx="888110" cy="3724713"/>
            <a:chOff x="9167869" y="604624"/>
            <a:chExt cx="2820002" cy="1756273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CBF8ED6A-9BB5-4CCF-81CF-1053338F4820}"/>
                </a:ext>
              </a:extLst>
            </p:cNvPr>
            <p:cNvSpPr/>
            <p:nvPr/>
          </p:nvSpPr>
          <p:spPr>
            <a:xfrm>
              <a:off x="10549448" y="604624"/>
              <a:ext cx="1438423" cy="175627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354F44A-DEA3-4D04-8B78-7D6884AC6748}"/>
                </a:ext>
              </a:extLst>
            </p:cNvPr>
            <p:cNvSpPr txBox="1"/>
            <p:nvPr/>
          </p:nvSpPr>
          <p:spPr>
            <a:xfrm>
              <a:off x="9167869" y="1310589"/>
              <a:ext cx="327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1 </a:t>
              </a:r>
              <a:endParaRPr lang="ko-KR" altLang="en-US" sz="2000" dirty="0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F8FC1948-0E31-4499-A09D-41F3F2DFBC05}"/>
              </a:ext>
            </a:extLst>
          </p:cNvPr>
          <p:cNvGrpSpPr/>
          <p:nvPr/>
        </p:nvGrpSpPr>
        <p:grpSpPr>
          <a:xfrm>
            <a:off x="7737445" y="4026716"/>
            <a:ext cx="1104552" cy="343951"/>
            <a:chOff x="10314271" y="366174"/>
            <a:chExt cx="1566521" cy="541361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FCE656A-4ED0-485E-A133-3EAA4BB298C5}"/>
                </a:ext>
              </a:extLst>
            </p:cNvPr>
            <p:cNvSpPr/>
            <p:nvPr/>
          </p:nvSpPr>
          <p:spPr>
            <a:xfrm>
              <a:off x="10762417" y="498214"/>
              <a:ext cx="1118375" cy="40932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7B37A63-C78B-4A65-81D6-C14E3F9FB75D}"/>
                </a:ext>
              </a:extLst>
            </p:cNvPr>
            <p:cNvSpPr txBox="1"/>
            <p:nvPr/>
          </p:nvSpPr>
          <p:spPr>
            <a:xfrm>
              <a:off x="10314271" y="366174"/>
              <a:ext cx="327174" cy="188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2 </a:t>
              </a:r>
              <a:endParaRPr lang="ko-KR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80282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DE3BC90-B58F-4945-A8C2-37E46CF5F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3371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845989-4EA8-4EA0-9EEB-D3C7DC883507}"/>
              </a:ext>
            </a:extLst>
          </p:cNvPr>
          <p:cNvSpPr txBox="1"/>
          <p:nvPr/>
        </p:nvSpPr>
        <p:spPr>
          <a:xfrm>
            <a:off x="2411135" y="5301842"/>
            <a:ext cx="8108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5. </a:t>
            </a:r>
            <a:r>
              <a:rPr lang="ko-KR" altLang="en-US" sz="2000" b="1" dirty="0"/>
              <a:t>개인정보의 수집 동의를 클릭한 뒤 동의합니다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버튼을 클릭하세요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831F12E7-8E3C-4348-9735-DB9E6EFC167D}"/>
              </a:ext>
            </a:extLst>
          </p:cNvPr>
          <p:cNvGrpSpPr/>
          <p:nvPr/>
        </p:nvGrpSpPr>
        <p:grpSpPr>
          <a:xfrm>
            <a:off x="2610098" y="3235256"/>
            <a:ext cx="552549" cy="387488"/>
            <a:chOff x="10448538" y="703416"/>
            <a:chExt cx="1539331" cy="400110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C5D9C77-F368-4265-B85C-193ACA005435}"/>
                </a:ext>
              </a:extLst>
            </p:cNvPr>
            <p:cNvSpPr/>
            <p:nvPr/>
          </p:nvSpPr>
          <p:spPr>
            <a:xfrm>
              <a:off x="11169895" y="743219"/>
              <a:ext cx="817974" cy="32050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370A337-2863-41CC-BF7F-EE4DB31C1722}"/>
                </a:ext>
              </a:extLst>
            </p:cNvPr>
            <p:cNvSpPr txBox="1"/>
            <p:nvPr/>
          </p:nvSpPr>
          <p:spPr>
            <a:xfrm>
              <a:off x="10448538" y="703416"/>
              <a:ext cx="3271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1 </a:t>
              </a:r>
              <a:endParaRPr lang="ko-KR" altLang="en-US" sz="2000" dirty="0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A63557D5-E141-4299-B805-E4144DD32313}"/>
              </a:ext>
            </a:extLst>
          </p:cNvPr>
          <p:cNvGrpSpPr/>
          <p:nvPr/>
        </p:nvGrpSpPr>
        <p:grpSpPr>
          <a:xfrm>
            <a:off x="4650294" y="3622744"/>
            <a:ext cx="1289109" cy="403971"/>
            <a:chOff x="10314271" y="366174"/>
            <a:chExt cx="1828268" cy="63583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FCAA799-97A5-4514-A5C9-C4CDF7250D17}"/>
                </a:ext>
              </a:extLst>
            </p:cNvPr>
            <p:cNvSpPr/>
            <p:nvPr/>
          </p:nvSpPr>
          <p:spPr>
            <a:xfrm>
              <a:off x="10762417" y="498213"/>
              <a:ext cx="1380122" cy="50379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60063C8-95D4-4897-9FBF-DA3D1FF150FE}"/>
                </a:ext>
              </a:extLst>
            </p:cNvPr>
            <p:cNvSpPr txBox="1"/>
            <p:nvPr/>
          </p:nvSpPr>
          <p:spPr>
            <a:xfrm>
              <a:off x="10314271" y="366174"/>
              <a:ext cx="327174" cy="188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2 </a:t>
              </a:r>
              <a:endParaRPr lang="ko-KR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51050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00CFFD7-C25B-4950-A863-F61367871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618" y="302003"/>
            <a:ext cx="7952763" cy="39679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FDB493-8D51-48D7-BACD-273CC967E259}"/>
              </a:ext>
            </a:extLst>
          </p:cNvPr>
          <p:cNvSpPr txBox="1"/>
          <p:nvPr/>
        </p:nvSpPr>
        <p:spPr>
          <a:xfrm>
            <a:off x="2369190" y="5276675"/>
            <a:ext cx="8108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6.</a:t>
            </a:r>
            <a:r>
              <a:rPr lang="ko-KR" altLang="en-US" sz="2000" b="1" dirty="0"/>
              <a:t> 연락처 및 이메일을 입력 후 신청버튼을 클릭하면 </a:t>
            </a:r>
            <a:r>
              <a:rPr lang="ko-KR" altLang="en-US" sz="2000" b="1" dirty="0" err="1"/>
              <a:t>신청완료입니다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7AD7172-67B9-4346-BF87-F729F63E6D76}"/>
              </a:ext>
            </a:extLst>
          </p:cNvPr>
          <p:cNvSpPr/>
          <p:nvPr/>
        </p:nvSpPr>
        <p:spPr>
          <a:xfrm>
            <a:off x="3450672" y="889233"/>
            <a:ext cx="550877" cy="209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C6D3ED4-4164-48B0-87E0-9D70A9A7B1B6}"/>
              </a:ext>
            </a:extLst>
          </p:cNvPr>
          <p:cNvSpPr/>
          <p:nvPr/>
        </p:nvSpPr>
        <p:spPr>
          <a:xfrm>
            <a:off x="8082793" y="889232"/>
            <a:ext cx="550877" cy="209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67E5B5D-C70E-4F1C-AF7F-F154BC1EF2A7}"/>
              </a:ext>
            </a:extLst>
          </p:cNvPr>
          <p:cNvSpPr/>
          <p:nvPr/>
        </p:nvSpPr>
        <p:spPr>
          <a:xfrm>
            <a:off x="3459061" y="1181215"/>
            <a:ext cx="752212" cy="209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497E810-EE4B-4704-8188-3DE0E7181680}"/>
              </a:ext>
            </a:extLst>
          </p:cNvPr>
          <p:cNvSpPr/>
          <p:nvPr/>
        </p:nvSpPr>
        <p:spPr>
          <a:xfrm>
            <a:off x="3558331" y="1840567"/>
            <a:ext cx="886436" cy="1074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B5B9E0-AF6E-4472-9CEA-DE7A72C8E9BA}"/>
              </a:ext>
            </a:extLst>
          </p:cNvPr>
          <p:cNvSpPr txBox="1"/>
          <p:nvPr/>
        </p:nvSpPr>
        <p:spPr>
          <a:xfrm>
            <a:off x="3372374" y="889232"/>
            <a:ext cx="6291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/>
              <a:t>홍길동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5F4000-0C3E-4F11-8165-72C8576B4ADC}"/>
              </a:ext>
            </a:extLst>
          </p:cNvPr>
          <p:cNvSpPr txBox="1"/>
          <p:nvPr/>
        </p:nvSpPr>
        <p:spPr>
          <a:xfrm>
            <a:off x="8043643" y="878678"/>
            <a:ext cx="6291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/>
              <a:t>4</a:t>
            </a:r>
            <a:endParaRPr lang="ko-KR" altLang="en-US" sz="9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7C2CC0-157D-4DD4-91D7-32835205C0B1}"/>
              </a:ext>
            </a:extLst>
          </p:cNvPr>
          <p:cNvSpPr txBox="1"/>
          <p:nvPr/>
        </p:nvSpPr>
        <p:spPr>
          <a:xfrm>
            <a:off x="3372374" y="1181215"/>
            <a:ext cx="88643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/>
              <a:t>202112345</a:t>
            </a:r>
            <a:endParaRPr lang="ko-KR" altLang="en-US" sz="9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D82ECD9-4092-4F0A-91B5-32C336EF2C4F}"/>
              </a:ext>
            </a:extLst>
          </p:cNvPr>
          <p:cNvSpPr txBox="1"/>
          <p:nvPr/>
        </p:nvSpPr>
        <p:spPr>
          <a:xfrm>
            <a:off x="4444767" y="1456689"/>
            <a:ext cx="5536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1234</a:t>
            </a:r>
            <a:endParaRPr lang="ko-KR" altLang="en-US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3B13AC-5A7A-413C-8440-0D6BBB1D6C2D}"/>
              </a:ext>
            </a:extLst>
          </p:cNvPr>
          <p:cNvSpPr txBox="1"/>
          <p:nvPr/>
        </p:nvSpPr>
        <p:spPr>
          <a:xfrm>
            <a:off x="5754847" y="1465078"/>
            <a:ext cx="5536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5678</a:t>
            </a:r>
            <a:endParaRPr lang="ko-KR" altLang="en-US" sz="1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9CBAA6-B7CB-425F-8703-944BDB588A19}"/>
              </a:ext>
            </a:extLst>
          </p:cNvPr>
          <p:cNvSpPr txBox="1"/>
          <p:nvPr/>
        </p:nvSpPr>
        <p:spPr>
          <a:xfrm>
            <a:off x="3538755" y="1753055"/>
            <a:ext cx="1192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err="1"/>
              <a:t>honggildong</a:t>
            </a:r>
            <a:endParaRPr lang="ko-KR" altLang="en-US" sz="1000" dirty="0"/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F81D0619-A371-42F1-8324-A7DA1C286883}"/>
              </a:ext>
            </a:extLst>
          </p:cNvPr>
          <p:cNvGrpSpPr/>
          <p:nvPr/>
        </p:nvGrpSpPr>
        <p:grpSpPr>
          <a:xfrm>
            <a:off x="3033527" y="1372702"/>
            <a:ext cx="6362143" cy="1024919"/>
            <a:chOff x="10373553" y="743219"/>
            <a:chExt cx="17724119" cy="1058304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2100D6B7-588A-4462-95AD-359CC8B7878F}"/>
                </a:ext>
              </a:extLst>
            </p:cNvPr>
            <p:cNvSpPr/>
            <p:nvPr/>
          </p:nvSpPr>
          <p:spPr>
            <a:xfrm>
              <a:off x="11169895" y="743219"/>
              <a:ext cx="16927777" cy="105830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6BBA2E9-FA15-47C1-A202-BD1E72185067}"/>
                </a:ext>
              </a:extLst>
            </p:cNvPr>
            <p:cNvSpPr txBox="1"/>
            <p:nvPr/>
          </p:nvSpPr>
          <p:spPr>
            <a:xfrm>
              <a:off x="10373553" y="1063027"/>
              <a:ext cx="3271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1 </a:t>
              </a:r>
              <a:endParaRPr lang="ko-KR" altLang="en-US" sz="2000" dirty="0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C396B377-BC4A-42B6-A9EE-83428C538501}"/>
              </a:ext>
            </a:extLst>
          </p:cNvPr>
          <p:cNvGrpSpPr/>
          <p:nvPr/>
        </p:nvGrpSpPr>
        <p:grpSpPr>
          <a:xfrm>
            <a:off x="4776137" y="3614355"/>
            <a:ext cx="1221989" cy="403971"/>
            <a:chOff x="10480855" y="366174"/>
            <a:chExt cx="1733076" cy="635830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0F1F55F-6E1B-460D-A4AE-EBC1AAF41A0B}"/>
                </a:ext>
              </a:extLst>
            </p:cNvPr>
            <p:cNvSpPr/>
            <p:nvPr/>
          </p:nvSpPr>
          <p:spPr>
            <a:xfrm>
              <a:off x="11047960" y="366174"/>
              <a:ext cx="1165971" cy="63583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611C702-3221-484C-B344-31AA3BD5FBCE}"/>
                </a:ext>
              </a:extLst>
            </p:cNvPr>
            <p:cNvSpPr txBox="1"/>
            <p:nvPr/>
          </p:nvSpPr>
          <p:spPr>
            <a:xfrm>
              <a:off x="10480855" y="392580"/>
              <a:ext cx="327174" cy="188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/>
                <a:t>2 </a:t>
              </a:r>
              <a:endParaRPr lang="ko-KR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44611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96</Words>
  <Application>Microsoft Office PowerPoint</Application>
  <PresentationFormat>와이드스크린</PresentationFormat>
  <Paragraphs>24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test</dc:creator>
  <cp:lastModifiedBy>test</cp:lastModifiedBy>
  <cp:revision>9</cp:revision>
  <dcterms:created xsi:type="dcterms:W3CDTF">2021-08-26T04:14:30Z</dcterms:created>
  <dcterms:modified xsi:type="dcterms:W3CDTF">2021-08-26T06:58:53Z</dcterms:modified>
</cp:coreProperties>
</file>