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114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23F62-CEBF-4856-BDC0-55984E89CEB1}" type="datetimeFigureOut">
              <a:rPr lang="ko-KR" altLang="en-US" smtClean="0"/>
              <a:t>2024-08-09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161C4-E181-4835-BCF5-B72851AB07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833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5161C4-E181-4835-BCF5-B72851AB070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6663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295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665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831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378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64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9048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750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700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4994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530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2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605EE-DDBB-4258-995A-921E5ACEBE1D}" type="datetimeFigureOut">
              <a:rPr lang="ko-KR" altLang="en-US" smtClean="0"/>
              <a:pPr/>
              <a:t>2024-08-09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8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표 35">
            <a:extLst>
              <a:ext uri="{FF2B5EF4-FFF2-40B4-BE49-F238E27FC236}">
                <a16:creationId xmlns:a16="http://schemas.microsoft.com/office/drawing/2014/main" id="{B07F22DF-AFCB-4613-BD85-7016DA580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701284"/>
              </p:ext>
            </p:extLst>
          </p:nvPr>
        </p:nvGraphicFramePr>
        <p:xfrm>
          <a:off x="4716016" y="1743502"/>
          <a:ext cx="2725206" cy="10433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4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6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770419"/>
              </p:ext>
            </p:extLst>
          </p:nvPr>
        </p:nvGraphicFramePr>
        <p:xfrm>
          <a:off x="1680582" y="1743502"/>
          <a:ext cx="2725206" cy="10433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4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6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4" name="그룹 23"/>
          <p:cNvGrpSpPr/>
          <p:nvPr/>
        </p:nvGrpSpPr>
        <p:grpSpPr>
          <a:xfrm>
            <a:off x="7380312" y="5397098"/>
            <a:ext cx="561921" cy="543588"/>
            <a:chOff x="7038030" y="5098902"/>
            <a:chExt cx="679991" cy="821219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8030" y="5098902"/>
              <a:ext cx="655844" cy="586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7116224" y="5501648"/>
              <a:ext cx="601797" cy="4184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C00000"/>
                  </a:solidFill>
                </a:rPr>
                <a:t>교기</a:t>
              </a: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114445" y="5182556"/>
            <a:ext cx="919436" cy="759718"/>
            <a:chOff x="1205478" y="4869160"/>
            <a:chExt cx="829987" cy="83172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5478" y="4869160"/>
              <a:ext cx="829987" cy="8299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TextBox 37"/>
            <p:cNvSpPr txBox="1"/>
            <p:nvPr/>
          </p:nvSpPr>
          <p:spPr>
            <a:xfrm>
              <a:off x="1370991" y="5439276"/>
              <a:ext cx="6087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>
                  <a:solidFill>
                    <a:schemeClr val="tx2"/>
                  </a:solidFill>
                </a:rPr>
                <a:t>태극기</a:t>
              </a:r>
            </a:p>
          </p:txBody>
        </p:sp>
      </p:grpSp>
      <p:sp>
        <p:nvSpPr>
          <p:cNvPr id="13" name="모서리가 둥근 직사각형 12"/>
          <p:cNvSpPr/>
          <p:nvPr/>
        </p:nvSpPr>
        <p:spPr>
          <a:xfrm>
            <a:off x="4211960" y="4149080"/>
            <a:ext cx="818582" cy="41491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교탁</a:t>
            </a:r>
            <a:endParaRPr lang="en-US" altLang="ko-KR" sz="1400" b="1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5793567" y="3272327"/>
            <a:ext cx="690463" cy="34290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dirty="0"/>
              <a:t>총장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515924" y="6131195"/>
            <a:ext cx="6080412" cy="250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7542484" y="5751753"/>
            <a:ext cx="912868" cy="583878"/>
            <a:chOff x="7542484" y="5823761"/>
            <a:chExt cx="912868" cy="583878"/>
          </a:xfrm>
        </p:grpSpPr>
        <p:sp>
          <p:nvSpPr>
            <p:cNvPr id="31" name="사다리꼴 30"/>
            <p:cNvSpPr/>
            <p:nvPr/>
          </p:nvSpPr>
          <p:spPr>
            <a:xfrm rot="20784063">
              <a:off x="7542484" y="6186346"/>
              <a:ext cx="316677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사다리꼴 41"/>
            <p:cNvSpPr/>
            <p:nvPr/>
          </p:nvSpPr>
          <p:spPr>
            <a:xfrm rot="19123268">
              <a:off x="7770573" y="6083070"/>
              <a:ext cx="316677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한쪽 모서리가 둥근 사각형 31"/>
            <p:cNvSpPr/>
            <p:nvPr/>
          </p:nvSpPr>
          <p:spPr>
            <a:xfrm rot="19023761">
              <a:off x="7964061" y="5823761"/>
              <a:ext cx="491291" cy="230774"/>
            </a:xfrm>
            <a:prstGeom prst="round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826763" y="5615332"/>
            <a:ext cx="725606" cy="726511"/>
            <a:chOff x="6227890" y="5033210"/>
            <a:chExt cx="725606" cy="726511"/>
          </a:xfrm>
        </p:grpSpPr>
        <p:sp>
          <p:nvSpPr>
            <p:cNvPr id="46" name="사다리꼴 45"/>
            <p:cNvSpPr/>
            <p:nvPr/>
          </p:nvSpPr>
          <p:spPr>
            <a:xfrm rot="815937" flipH="1">
              <a:off x="6652301" y="5538428"/>
              <a:ext cx="301195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사다리꼴 46"/>
            <p:cNvSpPr/>
            <p:nvPr/>
          </p:nvSpPr>
          <p:spPr>
            <a:xfrm rot="2476732" flipH="1">
              <a:off x="6435363" y="5410768"/>
              <a:ext cx="301195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한쪽 모서리가 둥근 사각형 47"/>
            <p:cNvSpPr/>
            <p:nvPr/>
          </p:nvSpPr>
          <p:spPr>
            <a:xfrm rot="2944905" flipH="1">
              <a:off x="6109641" y="5151459"/>
              <a:ext cx="467272" cy="230774"/>
            </a:xfrm>
            <a:prstGeom prst="round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0" name="모서리가 둥근 직사각형 49"/>
          <p:cNvSpPr/>
          <p:nvPr/>
        </p:nvSpPr>
        <p:spPr>
          <a:xfrm rot="2642425">
            <a:off x="1997061" y="4906569"/>
            <a:ext cx="333495" cy="57567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b="1" dirty="0">
                <a:solidFill>
                  <a:schemeClr val="tx1"/>
                </a:solidFill>
              </a:rPr>
              <a:t>사회자</a:t>
            </a:r>
            <a:endParaRPr lang="en-US" altLang="ko-KR" sz="1100" b="1" dirty="0">
              <a:solidFill>
                <a:schemeClr val="tx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305374" y="4581128"/>
            <a:ext cx="63991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/>
              <a:t>마이크</a:t>
            </a:r>
            <a:r>
              <a:rPr lang="en-US" altLang="ko-KR" sz="1000" dirty="0"/>
              <a:t>2</a:t>
            </a:r>
            <a:endParaRPr lang="ko-KR" altLang="en-US" sz="1000" dirty="0"/>
          </a:p>
        </p:txBody>
      </p:sp>
      <p:sp>
        <p:nvSpPr>
          <p:cNvPr id="54" name="TextBox 53"/>
          <p:cNvSpPr txBox="1"/>
          <p:nvPr/>
        </p:nvSpPr>
        <p:spPr>
          <a:xfrm>
            <a:off x="1403648" y="4725144"/>
            <a:ext cx="63991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/>
              <a:t>마이크</a:t>
            </a:r>
            <a:r>
              <a:rPr lang="en-US" altLang="ko-KR" sz="1000" dirty="0"/>
              <a:t>1</a:t>
            </a:r>
            <a:endParaRPr lang="ko-KR" altLang="en-US" sz="100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455A89E-8174-4FC6-B134-43D6BB2DA552}"/>
              </a:ext>
            </a:extLst>
          </p:cNvPr>
          <p:cNvGrpSpPr/>
          <p:nvPr/>
        </p:nvGrpSpPr>
        <p:grpSpPr>
          <a:xfrm>
            <a:off x="1065967" y="332656"/>
            <a:ext cx="6980326" cy="1008112"/>
            <a:chOff x="1229380" y="332656"/>
            <a:chExt cx="6980326" cy="1008112"/>
          </a:xfrm>
        </p:grpSpPr>
        <p:sp>
          <p:nvSpPr>
            <p:cNvPr id="41" name="직사각형 40"/>
            <p:cNvSpPr/>
            <p:nvPr/>
          </p:nvSpPr>
          <p:spPr>
            <a:xfrm>
              <a:off x="1229380" y="332656"/>
              <a:ext cx="6980326" cy="100811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259632" y="33265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4000" dirty="0">
                  <a:solidFill>
                    <a:srgbClr val="C00000"/>
                  </a:solidFill>
                  <a:latin typeface="HY궁서B" pitchFamily="18" charset="-127"/>
                  <a:ea typeface="HY궁서B" pitchFamily="18" charset="-127"/>
                </a:rPr>
                <a:t>축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051720" y="519063"/>
              <a:ext cx="58627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sz="2400" b="1" dirty="0">
                  <a:latin typeface="HY궁서B" pitchFamily="18" charset="-127"/>
                  <a:ea typeface="HY궁서B" pitchFamily="18" charset="-127"/>
                </a:rPr>
                <a:t>우송대학교 </a:t>
              </a:r>
              <a:r>
                <a:rPr lang="en-US" altLang="ko-KR" sz="2400" b="1" dirty="0">
                  <a:latin typeface="HY궁서B" pitchFamily="18" charset="-127"/>
                  <a:ea typeface="HY궁서B" pitchFamily="18" charset="-127"/>
                </a:rPr>
                <a:t>2023</a:t>
              </a:r>
              <a:r>
                <a:rPr lang="ko-KR" altLang="en-US" sz="2400" b="1" dirty="0">
                  <a:latin typeface="HY궁서B" pitchFamily="18" charset="-127"/>
                  <a:ea typeface="HY궁서B" pitchFamily="18" charset="-127"/>
                </a:rPr>
                <a:t>학년도 후기 학위수여식</a:t>
              </a: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246661" y="1052736"/>
              <a:ext cx="6949489" cy="26364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650851" y="1041699"/>
              <a:ext cx="1970414" cy="274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ko-KR" sz="1200" b="1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2024.8.23.(</a:t>
              </a:r>
              <a:r>
                <a:rPr lang="ko-KR" altLang="en-US" sz="1200" b="1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금</a:t>
              </a:r>
              <a:r>
                <a:rPr lang="en-US" altLang="ko-KR" sz="1200" b="1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)</a:t>
              </a:r>
              <a:endParaRPr lang="ko-KR" altLang="en-US" sz="1200" b="1" dirty="0">
                <a:solidFill>
                  <a:schemeClr val="bg1"/>
                </a:solidFill>
                <a:latin typeface="HY궁서B" pitchFamily="18" charset="-127"/>
                <a:ea typeface="HY궁서B" pitchFamily="18" charset="-127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5634117" y="1884931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tx2"/>
                </a:solidFill>
              </a:rPr>
              <a:t>교무위원석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4E58A81-FFD9-49B0-9355-3722BA077AC9}"/>
              </a:ext>
            </a:extLst>
          </p:cNvPr>
          <p:cNvSpPr txBox="1"/>
          <p:nvPr/>
        </p:nvSpPr>
        <p:spPr>
          <a:xfrm>
            <a:off x="5470356" y="2388668"/>
            <a:ext cx="1261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tx2"/>
                </a:solidFill>
              </a:rPr>
              <a:t>단과대학학장석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F80A6BF-56DF-4C7B-A45A-2CD2DD19403A}"/>
              </a:ext>
            </a:extLst>
          </p:cNvPr>
          <p:cNvSpPr txBox="1"/>
          <p:nvPr/>
        </p:nvSpPr>
        <p:spPr>
          <a:xfrm>
            <a:off x="2051720" y="2388668"/>
            <a:ext cx="20409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tx2"/>
                </a:solidFill>
              </a:rPr>
              <a:t>우송학원 기관장 및 </a:t>
            </a:r>
            <a:r>
              <a:rPr lang="ko-KR" altLang="en-US" sz="1200" b="1" dirty="0" err="1">
                <a:solidFill>
                  <a:schemeClr val="tx2"/>
                </a:solidFill>
              </a:rPr>
              <a:t>외빈석</a:t>
            </a:r>
            <a:endParaRPr lang="ko-KR" altLang="en-US" sz="1200" b="1" dirty="0">
              <a:solidFill>
                <a:schemeClr val="tx2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14386F3-8BBD-403C-AFE7-4888ABBF4C75}"/>
              </a:ext>
            </a:extLst>
          </p:cNvPr>
          <p:cNvSpPr txBox="1"/>
          <p:nvPr/>
        </p:nvSpPr>
        <p:spPr>
          <a:xfrm>
            <a:off x="2773541" y="1844824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tx2"/>
                </a:solidFill>
              </a:rPr>
              <a:t>교수석</a:t>
            </a:r>
            <a:endParaRPr lang="ko-KR" altLang="en-US" sz="1200" b="1" dirty="0">
              <a:solidFill>
                <a:schemeClr val="tx2"/>
              </a:solidFill>
            </a:endParaRPr>
          </a:p>
        </p:txBody>
      </p:sp>
      <p:sp>
        <p:nvSpPr>
          <p:cNvPr id="45" name="모서리가 둥근 직사각형 49">
            <a:extLst>
              <a:ext uri="{FF2B5EF4-FFF2-40B4-BE49-F238E27FC236}">
                <a16:creationId xmlns:a16="http://schemas.microsoft.com/office/drawing/2014/main" id="{1F26BE34-6BFE-47DA-AF5B-C4733F79EBC7}"/>
              </a:ext>
            </a:extLst>
          </p:cNvPr>
          <p:cNvSpPr/>
          <p:nvPr/>
        </p:nvSpPr>
        <p:spPr>
          <a:xfrm rot="20650254">
            <a:off x="7895100" y="4307934"/>
            <a:ext cx="333495" cy="1102229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b="1" dirty="0">
                <a:solidFill>
                  <a:schemeClr val="tx1"/>
                </a:solidFill>
              </a:rPr>
              <a:t>테이블</a:t>
            </a:r>
            <a:endParaRPr lang="en-US" altLang="ko-KR" sz="1100" b="1" dirty="0">
              <a:solidFill>
                <a:schemeClr val="tx1"/>
              </a:solidFill>
            </a:endParaRPr>
          </a:p>
        </p:txBody>
      </p:sp>
      <p:sp>
        <p:nvSpPr>
          <p:cNvPr id="52" name="모서리가 둥근 직사각형 11">
            <a:extLst>
              <a:ext uri="{FF2B5EF4-FFF2-40B4-BE49-F238E27FC236}">
                <a16:creationId xmlns:a16="http://schemas.microsoft.com/office/drawing/2014/main" id="{193D7CEA-3170-472E-9A32-566B2152485A}"/>
              </a:ext>
            </a:extLst>
          </p:cNvPr>
          <p:cNvSpPr/>
          <p:nvPr/>
        </p:nvSpPr>
        <p:spPr>
          <a:xfrm>
            <a:off x="2801417" y="3257548"/>
            <a:ext cx="690463" cy="34290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dirty="0"/>
              <a:t>이사장</a:t>
            </a:r>
          </a:p>
        </p:txBody>
      </p:sp>
    </p:spTree>
    <p:extLst>
      <p:ext uri="{BB962C8B-B14F-4D97-AF65-F5344CB8AC3E}">
        <p14:creationId xmlns:p14="http://schemas.microsoft.com/office/powerpoint/2010/main" val="1906856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29</Words>
  <Application>Microsoft Office PowerPoint</Application>
  <PresentationFormat>화면 슬라이드 쇼(4:3)</PresentationFormat>
  <Paragraphs>17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HY궁서B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william</dc:creator>
  <cp:lastModifiedBy>Administrator</cp:lastModifiedBy>
  <cp:revision>35</cp:revision>
  <dcterms:created xsi:type="dcterms:W3CDTF">2012-02-16T00:28:03Z</dcterms:created>
  <dcterms:modified xsi:type="dcterms:W3CDTF">2024-08-09T07:39:23Z</dcterms:modified>
</cp:coreProperties>
</file>