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3" r:id="rId5"/>
    <p:sldId id="262" r:id="rId6"/>
    <p:sldId id="266" r:id="rId7"/>
    <p:sldId id="265" r:id="rId8"/>
    <p:sldId id="264" r:id="rId9"/>
    <p:sldId id="261" r:id="rId10"/>
    <p:sldId id="260" r:id="rId11"/>
    <p:sldId id="259" r:id="rId12"/>
    <p:sldId id="267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76" r:id="rId22"/>
    <p:sldId id="281" r:id="rId23"/>
    <p:sldId id="280" r:id="rId24"/>
    <p:sldId id="279" r:id="rId25"/>
    <p:sldId id="283" r:id="rId26"/>
    <p:sldId id="282" r:id="rId27"/>
    <p:sldId id="278" r:id="rId28"/>
    <p:sldId id="285" r:id="rId29"/>
    <p:sldId id="284" r:id="rId30"/>
    <p:sldId id="277" r:id="rId31"/>
    <p:sldId id="290" r:id="rId32"/>
    <p:sldId id="289" r:id="rId33"/>
    <p:sldId id="288" r:id="rId34"/>
    <p:sldId id="286" r:id="rId35"/>
    <p:sldId id="287" r:id="rId36"/>
    <p:sldId id="291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49" autoAdjust="0"/>
    <p:restoredTop sz="94660"/>
  </p:normalViewPr>
  <p:slideViewPr>
    <p:cSldViewPr snapToGrid="0">
      <p:cViewPr>
        <p:scale>
          <a:sx n="75" d="100"/>
          <a:sy n="75" d="100"/>
        </p:scale>
        <p:origin x="3132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7896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34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088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3316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43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3472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0379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3151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0301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551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73A5F-CC7A-40D9-802F-988FCDFF3303}" type="datetimeFigureOut">
              <a:rPr lang="ko-KR" altLang="en-US" smtClean="0"/>
              <a:t>2025-02-03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C4E83-B8B5-40AB-A066-E317DC3C22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7993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D1B160E-F86C-4541-9800-48C8FFCED4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64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5C4516E-0594-4A28-B61A-BB53AD14F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34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65ED5A6-F508-43AD-B9A8-98F29EBAA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34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3D70520-3F84-4344-BF5A-DE6EB0927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86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0CA141F-617D-408C-9089-1EF9E5C48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296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75D4A6-5B0C-41D0-B462-562863B5D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964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F41A219-C498-491A-BB94-8CAE5A06E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508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D35B3E2-8869-4C24-98C7-758F65628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738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96416F7-15C0-4846-A8C7-6CA03FD9A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89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3252565-984D-43A6-9E98-696CDB92F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237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B836C10-5326-4302-8C60-B034D738A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83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5A10F41-1C6B-4A9B-8644-97F733298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30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603F745-9582-489E-B60E-48000142C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11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71D42EC-8A60-4F1E-98CE-E2091F51D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10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6E1A6A6-EAED-4EFD-86B2-72CAD04D0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85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A6C0456-69BB-4C33-9C7F-68C215483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99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D425FBC-40C3-44BE-951A-177245885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74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15D7472-2ADE-4CB1-9B38-22D5FAF2E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886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04293BD-9753-4EDC-ACD7-8E7F356FC2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880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2ED2B1E-7D05-421E-91C5-E709B1593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079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EC8F80D-C9C8-45B2-9AEF-7E203E38E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573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3095EB0-CFED-4143-B2B7-D26C1A962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993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12649CE-ED41-4502-972B-CEAD021FE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9710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817668E-E766-44A0-ADB8-2811EDC40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3108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D2E7A92-2BB2-41A5-8052-D418C186B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3524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AFCE1AC-DCF6-4B4E-9797-A33D50D6E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616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44036-3723-4F61-8DA5-77EFF004E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635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87B9153-9654-447F-806B-D93D06AC3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19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52368BC-F77E-43FC-A6C2-950B732CC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8830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6C5A0A6-F09D-4A55-996A-B5E5F7281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7315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F93F036-BE79-40D6-BD6D-ED76148FD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851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1E51FFB-AF74-4FD5-8A42-3581AECF6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2398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99C2999-391C-44F0-9FDD-4B4AA7C66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7FDF13A7-840E-4658-8D0C-91FEA2861126}"/>
              </a:ext>
            </a:extLst>
          </p:cNvPr>
          <p:cNvSpPr/>
          <p:nvPr/>
        </p:nvSpPr>
        <p:spPr>
          <a:xfrm>
            <a:off x="3352800" y="3251200"/>
            <a:ext cx="2565400" cy="34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07589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EEC6A5C-E95F-4AA1-98C2-6B9C21B40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368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15A094A-653F-4881-A027-AC3145853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724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E37BC20-A06A-4F6D-9754-0EAB5F6BD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89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0</Words>
  <Application>Microsoft Office PowerPoint</Application>
  <PresentationFormat>화면 슬라이드 쇼(4:3)</PresentationFormat>
  <Paragraphs>0</Paragraphs>
  <Slides>36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1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최난슬</dc:creator>
  <cp:lastModifiedBy>최난슬</cp:lastModifiedBy>
  <cp:revision>2</cp:revision>
  <dcterms:created xsi:type="dcterms:W3CDTF">2025-02-03T00:52:45Z</dcterms:created>
  <dcterms:modified xsi:type="dcterms:W3CDTF">2025-02-03T01:03:09Z</dcterms:modified>
</cp:coreProperties>
</file>