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59" r:id="rId2"/>
    <p:sldId id="278" r:id="rId3"/>
    <p:sldId id="287" r:id="rId4"/>
    <p:sldId id="285" r:id="rId5"/>
    <p:sldId id="289" r:id="rId6"/>
    <p:sldId id="281" r:id="rId7"/>
    <p:sldId id="291" r:id="rId8"/>
    <p:sldId id="283" r:id="rId9"/>
  </p:sldIdLst>
  <p:sldSz cx="10287000" cy="10287000"/>
  <p:notesSz cx="6858000" cy="9144000"/>
  <p:custDataLst>
    <p:tags r:id="rId1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A99D"/>
    <a:srgbClr val="223597"/>
    <a:srgbClr val="FFFFFF"/>
    <a:srgbClr val="F6F6F6"/>
    <a:srgbClr val="FDFDFD"/>
    <a:srgbClr val="FBFCFC"/>
    <a:srgbClr val="C7E2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="" xmlns:p1710="http://schemas.microsoft.com/office/powerpoint/2017/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51" autoAdjust="0"/>
    <p:restoredTop sz="0"/>
  </p:normalViewPr>
  <p:slideViewPr>
    <p:cSldViewPr>
      <p:cViewPr varScale="1">
        <p:scale>
          <a:sx n="88" d="100"/>
          <a:sy n="88" d="100"/>
        </p:scale>
        <p:origin x="21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8166F1F-CE9B-4651-A6AA-CD717754106B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290940" cy="10284843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2475509" y="1687116"/>
            <a:ext cx="5339923" cy="239167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prstTxWarp prst="textArchUp">
              <a:avLst>
                <a:gd name="adj" fmla="val 10401006"/>
              </a:avLst>
            </a:prstTxWarp>
            <a:spAutoFit/>
          </a:bodyPr>
          <a:lstStyle/>
          <a:p>
            <a:pPr algn="ctr"/>
            <a:r>
              <a:rPr lang="ko-KR" altLang="en-US" sz="3200" smtClean="0">
                <a:ln w="0"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우송대생을</a:t>
            </a:r>
            <a:r>
              <a:rPr lang="ko-KR" altLang="en-US" sz="3200" b="0" cap="none" spc="0" smtClean="0">
                <a:ln w="0"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위한 필수 아이템</a:t>
            </a:r>
            <a:endParaRPr lang="en-US" altLang="ko-KR" sz="3200" b="0" cap="none" spc="0">
              <a:ln w="0">
                <a:solidFill>
                  <a:srgbClr val="FF0000">
                    <a:alpha val="0"/>
                  </a:srgbClr>
                </a:solidFill>
              </a:ln>
              <a:solidFill>
                <a:srgbClr val="223597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1012" y="9281310"/>
            <a:ext cx="878497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모바일</a:t>
            </a:r>
            <a:r>
              <a:rPr lang="en-US" altLang="ko-KR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비대면</a:t>
            </a:r>
            <a:r>
              <a:rPr lang="en-US" altLang="ko-KR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&amp; </a:t>
            </a:r>
            <a:r>
              <a:rPr lang="ko-KR" altLang="en-US" sz="20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하나은행 대전역전지점 신청 가능</a:t>
            </a:r>
            <a:endParaRPr lang="ko-KR" altLang="en-US" sz="200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40042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946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12163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그림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23996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40" y="-3940"/>
            <a:ext cx="10290940" cy="10290940"/>
          </a:xfrm>
          <a:prstGeom prst="rect">
            <a:avLst/>
          </a:prstGeom>
        </p:spPr>
      </p:pic>
      <p:sp>
        <p:nvSpPr>
          <p:cNvPr id="3" name="모서리가 둥근 직사각형 2"/>
          <p:cNvSpPr/>
          <p:nvPr/>
        </p:nvSpPr>
        <p:spPr>
          <a:xfrm>
            <a:off x="2551212" y="4783460"/>
            <a:ext cx="1080120" cy="100811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ko-KR" altLang="en-US" sz="140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영업점</a:t>
            </a:r>
            <a:endParaRPr lang="en-US" altLang="ko-KR" sz="1400">
              <a:ln>
                <a:solidFill>
                  <a:srgbClr val="FF0000">
                    <a:alpha val="0"/>
                  </a:srgbClr>
                </a:solidFill>
              </a:ln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140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마이브랜치</a:t>
            </a:r>
            <a:endParaRPr lang="en-US" altLang="ko-KR" sz="1400">
              <a:ln>
                <a:solidFill>
                  <a:srgbClr val="FF0000">
                    <a:alpha val="0"/>
                  </a:srgbClr>
                </a:solidFill>
              </a:ln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en-US" altLang="ko-KR" sz="140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QR</a:t>
            </a:r>
            <a:r>
              <a:rPr lang="ko-KR" altLang="en-US" sz="140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코드</a:t>
            </a:r>
            <a:endParaRPr lang="en-US" altLang="ko-KR" sz="1400">
              <a:ln>
                <a:solidFill>
                  <a:srgbClr val="FF0000">
                    <a:alpha val="0"/>
                  </a:srgbClr>
                </a:solidFill>
              </a:ln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172" y="4506564"/>
            <a:ext cx="1585714" cy="15619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95296" y="7040914"/>
            <a:ext cx="3742124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25.4.14-25.4.18</a:t>
            </a:r>
          </a:p>
          <a:p>
            <a:pPr algn="ctr"/>
            <a:r>
              <a:rPr lang="ko-KR" altLang="en-US" sz="16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학교내 </a:t>
            </a:r>
            <a:r>
              <a:rPr lang="ko-KR" altLang="en-US" sz="16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하나은행 이동차량 </a:t>
            </a:r>
            <a:endParaRPr lang="en-US" altLang="ko-KR" sz="1600" b="1" dirty="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F0000"/>
              </a:solidFill>
              <a:latin typeface="맑은 고딕" panose="020B0503020000020004" pitchFamily="50" charset="-127"/>
            </a:endParaRPr>
          </a:p>
          <a:p>
            <a:pPr algn="ctr"/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방문 및 수령</a:t>
            </a:r>
            <a:r>
              <a:rPr lang="en-US" altLang="ko-KR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신분증</a:t>
            </a:r>
            <a:r>
              <a:rPr lang="en-US" altLang="ko-KR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핸드폰 지참 필수</a:t>
            </a:r>
            <a:r>
              <a:rPr lang="en-US" altLang="ko-KR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600" dirty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80384848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290940" cy="1029094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380859" y="5575548"/>
            <a:ext cx="3742124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하나은행 대전역전지점</a:t>
            </a:r>
            <a:endParaRPr lang="en-US" altLang="ko-KR" sz="160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5296" y="7040914"/>
            <a:ext cx="3742124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25.4.14-25.4.18</a:t>
            </a:r>
          </a:p>
          <a:p>
            <a:pPr algn="ctr"/>
            <a:r>
              <a:rPr lang="ko-KR" altLang="en-US" sz="16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학교내 </a:t>
            </a:r>
            <a:r>
              <a:rPr lang="ko-KR" altLang="en-US" sz="16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하나은행 이동차량 </a:t>
            </a:r>
            <a:endParaRPr lang="en-US" altLang="ko-KR" sz="16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F0000"/>
              </a:solidFill>
              <a:latin typeface="맑은 고딕" panose="020B0503020000020004" pitchFamily="50" charset="-127"/>
            </a:endParaRPr>
          </a:p>
          <a:p>
            <a:pPr algn="ctr"/>
            <a:r>
              <a:rPr lang="ko-KR" altLang="en-US" sz="1600" dirty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방문 및 수령</a:t>
            </a:r>
            <a:r>
              <a:rPr lang="en-US" altLang="ko-KR" sz="1600" dirty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신분증</a:t>
            </a:r>
            <a:r>
              <a:rPr lang="en-US" altLang="ko-KR" sz="1600" dirty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600" dirty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핸드폰 지참 필수</a:t>
            </a:r>
            <a:r>
              <a:rPr lang="en-US" altLang="ko-KR" sz="1600" dirty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600" dirty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endParaRPr lang="ko-KR" altLang="en-US" sz="1600" dirty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04081057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78" y="0"/>
            <a:ext cx="10287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184897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6700"/>
            <a:ext cx="10290940" cy="10290940"/>
          </a:xfrm>
          <a:prstGeom prst="rect">
            <a:avLst/>
          </a:prstGeom>
        </p:spPr>
      </p:pic>
      <p:grpSp>
        <p:nvGrpSpPr>
          <p:cNvPr id="10" name="그룹 1015"/>
          <p:cNvGrpSpPr/>
          <p:nvPr/>
        </p:nvGrpSpPr>
        <p:grpSpPr>
          <a:xfrm>
            <a:off x="2856848" y="1047872"/>
            <a:ext cx="4506447" cy="576232"/>
            <a:chOff x="2856848" y="1047872"/>
            <a:chExt cx="4506447" cy="576232"/>
          </a:xfrm>
        </p:grpSpPr>
        <p:grpSp>
          <p:nvGrpSpPr>
            <p:cNvPr id="11" name="그룹 1016"/>
            <p:cNvGrpSpPr/>
            <p:nvPr/>
          </p:nvGrpSpPr>
          <p:grpSpPr>
            <a:xfrm>
              <a:off x="2903515" y="1001205"/>
              <a:ext cx="576232" cy="669566"/>
              <a:chOff x="2903515" y="1001205"/>
              <a:chExt cx="576232" cy="669566"/>
            </a:xfrm>
          </p:grpSpPr>
          <p:pic>
            <p:nvPicPr>
              <p:cNvPr id="30" name="Object 4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rot="5400000">
                <a:off x="2903515" y="1001205"/>
                <a:ext cx="576232" cy="669566"/>
              </a:xfrm>
              <a:prstGeom prst="rect">
                <a:avLst/>
              </a:prstGeom>
            </p:spPr>
          </p:pic>
        </p:grpSp>
        <p:grpSp>
          <p:nvGrpSpPr>
            <p:cNvPr id="12" name="그룹 1017"/>
            <p:cNvGrpSpPr/>
            <p:nvPr/>
          </p:nvGrpSpPr>
          <p:grpSpPr>
            <a:xfrm>
              <a:off x="3048657" y="1202864"/>
              <a:ext cx="210827" cy="12709"/>
              <a:chOff x="3048657" y="1202864"/>
              <a:chExt cx="210827" cy="12709"/>
            </a:xfrm>
          </p:grpSpPr>
          <p:pic>
            <p:nvPicPr>
              <p:cNvPr id="29" name="Object 48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8657" y="1202864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3" name="그룹 1018"/>
            <p:cNvGrpSpPr/>
            <p:nvPr/>
          </p:nvGrpSpPr>
          <p:grpSpPr>
            <a:xfrm>
              <a:off x="3048657" y="1249657"/>
              <a:ext cx="210827" cy="12709"/>
              <a:chOff x="3048657" y="1249657"/>
              <a:chExt cx="210827" cy="12709"/>
            </a:xfrm>
          </p:grpSpPr>
          <p:pic>
            <p:nvPicPr>
              <p:cNvPr id="28" name="Object 5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8657" y="1249657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4" name="그룹 1019"/>
            <p:cNvGrpSpPr/>
            <p:nvPr/>
          </p:nvGrpSpPr>
          <p:grpSpPr>
            <a:xfrm>
              <a:off x="3048657" y="1412556"/>
              <a:ext cx="210827" cy="12709"/>
              <a:chOff x="3048657" y="1412556"/>
              <a:chExt cx="210827" cy="12709"/>
            </a:xfrm>
          </p:grpSpPr>
          <p:pic>
            <p:nvPicPr>
              <p:cNvPr id="27" name="Object 54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8657" y="1412556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5" name="그룹 1020"/>
            <p:cNvGrpSpPr/>
            <p:nvPr/>
          </p:nvGrpSpPr>
          <p:grpSpPr>
            <a:xfrm>
              <a:off x="3048657" y="1459348"/>
              <a:ext cx="210827" cy="12709"/>
              <a:chOff x="3048657" y="1459348"/>
              <a:chExt cx="210827" cy="12709"/>
            </a:xfrm>
          </p:grpSpPr>
          <p:pic>
            <p:nvPicPr>
              <p:cNvPr id="26" name="Object 5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8657" y="1459348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6" name="그룹 1021"/>
            <p:cNvGrpSpPr/>
            <p:nvPr/>
          </p:nvGrpSpPr>
          <p:grpSpPr>
            <a:xfrm>
              <a:off x="6740396" y="1001205"/>
              <a:ext cx="576232" cy="669566"/>
              <a:chOff x="6740396" y="1001205"/>
              <a:chExt cx="576232" cy="669566"/>
            </a:xfrm>
          </p:grpSpPr>
          <p:pic>
            <p:nvPicPr>
              <p:cNvPr id="25" name="Object 60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-5400000">
                <a:off x="6740396" y="1001205"/>
                <a:ext cx="576232" cy="669566"/>
              </a:xfrm>
              <a:prstGeom prst="rect">
                <a:avLst/>
              </a:prstGeom>
            </p:spPr>
          </p:pic>
        </p:grpSp>
        <p:grpSp>
          <p:nvGrpSpPr>
            <p:cNvPr id="17" name="그룹 1022"/>
            <p:cNvGrpSpPr/>
            <p:nvPr/>
          </p:nvGrpSpPr>
          <p:grpSpPr>
            <a:xfrm>
              <a:off x="6954787" y="1202864"/>
              <a:ext cx="210827" cy="12709"/>
              <a:chOff x="6954787" y="1202864"/>
              <a:chExt cx="210827" cy="12709"/>
            </a:xfrm>
          </p:grpSpPr>
          <p:pic>
            <p:nvPicPr>
              <p:cNvPr id="24" name="Object 63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54787" y="1202864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8" name="그룹 1023"/>
            <p:cNvGrpSpPr/>
            <p:nvPr/>
          </p:nvGrpSpPr>
          <p:grpSpPr>
            <a:xfrm>
              <a:off x="6954787" y="1249657"/>
              <a:ext cx="210827" cy="12709"/>
              <a:chOff x="6954787" y="1249657"/>
              <a:chExt cx="210827" cy="12709"/>
            </a:xfrm>
          </p:grpSpPr>
          <p:pic>
            <p:nvPicPr>
              <p:cNvPr id="23" name="Object 66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54787" y="1249657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19" name="그룹 1024"/>
            <p:cNvGrpSpPr/>
            <p:nvPr/>
          </p:nvGrpSpPr>
          <p:grpSpPr>
            <a:xfrm>
              <a:off x="6954787" y="1412556"/>
              <a:ext cx="210827" cy="12709"/>
              <a:chOff x="6954787" y="1412556"/>
              <a:chExt cx="210827" cy="12709"/>
            </a:xfrm>
          </p:grpSpPr>
          <p:pic>
            <p:nvPicPr>
              <p:cNvPr id="22" name="Object 69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54787" y="1412556"/>
                <a:ext cx="210827" cy="12709"/>
              </a:xfrm>
              <a:prstGeom prst="rect">
                <a:avLst/>
              </a:prstGeom>
            </p:spPr>
          </p:pic>
        </p:grpSp>
        <p:grpSp>
          <p:nvGrpSpPr>
            <p:cNvPr id="20" name="그룹 1025"/>
            <p:cNvGrpSpPr/>
            <p:nvPr/>
          </p:nvGrpSpPr>
          <p:grpSpPr>
            <a:xfrm>
              <a:off x="6954787" y="1459348"/>
              <a:ext cx="210827" cy="12709"/>
              <a:chOff x="6954787" y="1459348"/>
              <a:chExt cx="210827" cy="12709"/>
            </a:xfrm>
          </p:grpSpPr>
          <p:pic>
            <p:nvPicPr>
              <p:cNvPr id="21" name="Object 72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54787" y="1459348"/>
                <a:ext cx="210827" cy="12709"/>
              </a:xfrm>
              <a:prstGeom prst="rect">
                <a:avLst/>
              </a:prstGeom>
            </p:spPr>
          </p:pic>
        </p:grpSp>
      </p:grpSp>
      <p:grpSp>
        <p:nvGrpSpPr>
          <p:cNvPr id="31" name="그룹 1026"/>
          <p:cNvGrpSpPr/>
          <p:nvPr/>
        </p:nvGrpSpPr>
        <p:grpSpPr>
          <a:xfrm>
            <a:off x="3160076" y="964101"/>
            <a:ext cx="3899990" cy="715075"/>
            <a:chOff x="3160076" y="964101"/>
            <a:chExt cx="3899990" cy="715075"/>
          </a:xfrm>
        </p:grpSpPr>
        <p:pic>
          <p:nvPicPr>
            <p:cNvPr id="32" name="Object 7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60076" y="964101"/>
              <a:ext cx="3899990" cy="715075"/>
            </a:xfrm>
            <a:prstGeom prst="rect">
              <a:avLst/>
            </a:prstGeom>
          </p:spPr>
        </p:pic>
      </p:grpSp>
      <p:sp>
        <p:nvSpPr>
          <p:cNvPr id="33" name="TextBox 32"/>
          <p:cNvSpPr txBox="1"/>
          <p:nvPr/>
        </p:nvSpPr>
        <p:spPr>
          <a:xfrm>
            <a:off x="3228312" y="1053558"/>
            <a:ext cx="3742124" cy="523220"/>
          </a:xfrm>
          <a:prstGeom prst="rect">
            <a:avLst/>
          </a:prstGeom>
          <a:solidFill>
            <a:srgbClr val="F6F6F6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235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우송대 학생증 카드</a:t>
            </a:r>
            <a:endParaRPr lang="ko-KR" altLang="en-US" sz="2800" b="1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223597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06098" y="4782315"/>
            <a:ext cx="5813866" cy="7571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및 편입생 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외국인 제외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16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학번이 아닌 경우 하나은행 대전역전지점에서 별도 신청</a:t>
            </a:r>
            <a:endParaRPr lang="en-US" altLang="ko-KR" sz="16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506098" y="5532568"/>
            <a:ext cx="552583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2025.03.04(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~ 03.31(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506098" y="6197205"/>
            <a:ext cx="552583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2025.04.14(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~ 04.18(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506098" y="6813047"/>
            <a:ext cx="552583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02-222-1111(</a:t>
            </a:r>
            <a:r>
              <a:rPr lang="ko-KR" altLang="en-US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하나은행 대전역전지점</a:t>
            </a:r>
            <a:r>
              <a:rPr lang="en-US" altLang="ko-KR" sz="2000" dirty="0" smtClean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30A99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600" dirty="0" smtClean="0">
              <a:ln>
                <a:solidFill>
                  <a:srgbClr val="FF0000">
                    <a:alpha val="0"/>
                  </a:srgbClr>
                </a:solidFill>
              </a:ln>
              <a:solidFill>
                <a:srgbClr val="30A99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84787767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2.0.50727.8970"/>
  <p:tag name="AS_OS" val="Microsoft Windows NT 6.2.9200.0"/>
  <p:tag name="AS_RELEASE_DATE" val="2021.08.14"/>
  <p:tag name="AS_TITLE" val="Aspose.Slides for .NET 2.0"/>
  <p:tag name="AS_VERSION" val="21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Calibri"/>
        <a:cs typeface="Arial" pitchFamily="34" charset="0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Calibri"/>
        <a:cs typeface="Arial" pitchFamily="34" charset="0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90</Words>
  <Application>Microsoft Office PowerPoint</Application>
  <PresentationFormat>사용자 지정</PresentationFormat>
  <Paragraphs>18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?? ??</vt:lpstr>
      <vt:lpstr>HY헤드라인M</vt:lpstr>
      <vt:lpstr>맑은 고딕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조송재_1830626</dc:creator>
  <cp:lastModifiedBy>이혜미_1721783</cp:lastModifiedBy>
  <cp:revision>112</cp:revision>
  <cp:lastPrinted>2024-01-05T11:42:46Z</cp:lastPrinted>
  <dcterms:created xsi:type="dcterms:W3CDTF">2024-01-05T02:42:46Z</dcterms:created>
  <dcterms:modified xsi:type="dcterms:W3CDTF">2025-02-18T08:22:29Z</dcterms:modified>
</cp:coreProperties>
</file>