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B242ED4-081E-4D18-8D5F-456BE9D67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86DB1820-CC1B-4EC2-BD3F-07E3FEC14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CF1304-AC13-43C5-86A8-630F201492FC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58940A8F-445F-4500-AD20-52CF0B7C4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4DB48D4A-3537-4F4B-B131-FE14B49FE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F4804-5352-4B1E-82AB-B16F4C6420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4315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D46617F-7E47-48E8-8749-F50FA1F3D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5FB0235-F302-4686-A755-1FDC5D7D30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D2D4775-5C23-4C18-A655-93A2667547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CF1304-AC13-43C5-86A8-630F201492FC}" type="datetimeFigureOut">
              <a:rPr lang="ko-KR" altLang="en-US" smtClean="0"/>
              <a:t>2025-01-24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1FF23C5-ADFA-4D01-B4BF-579FD2A248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F3C70F4-3C55-489D-8F7A-783E5F541C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F4804-5352-4B1E-82AB-B16F4C6420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2806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1EB8C866-A445-480F-87B3-B78FC5BC8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9B78C90-2FBC-4F94-BA0B-7E84DFA2F780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13CBD713-A557-488D-8471-3483A8E66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540FA0F-050D-41FF-8796-CBA95E93B5CF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290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B14BEFA0-5A8F-41CC-9153-C9E997CAB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97C5E0C-BFC6-43D0-AD30-639A67CEF840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0730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F28B7F5B-F65E-47C8-A01D-DA59657D2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709E7FA-042A-44A2-B85C-4D47D15ED974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7739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B031BD11-BE37-4C88-8B30-4CC30B203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9C74E75-94F2-4233-9310-1D020E4A6F57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1913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3F696387-6AD1-4116-9169-EBA15B25D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2612EC8-170B-4A18-9205-7AA9A398F01D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9605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82265348-A7DE-411D-B735-64AA6E4DD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BDA279B-F14E-4B5F-913B-B80B54383105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839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D05AB9EC-DCF9-4EF0-A622-0D8518D8F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E23AC2C-A04D-4FE6-BB01-BFF06BAEC60F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832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F2C27C48-758D-410D-9FD5-5FBED0345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360E8EB-620D-4F67-881D-FE938B96B1B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919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3BAA63AF-F5EF-4CBB-83C9-45A072CAA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2FBA117-A53D-48C8-98FC-4EF932CB8387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0877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8781A62F-3595-4417-BB34-440E6261A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564CB67-FF55-4020-AA83-7140740C26F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1044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0EB2CAEB-B77D-44A7-BF74-46C2BCC72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91CAF9E-976E-44FF-B89C-B6B0A695506B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3739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B88301C2-2360-4416-9EE7-A89D0A686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238C74A-1263-4220-BF18-9732AC982A9D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7176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F5A6455D-D1EC-4FAC-9744-EEE17A1E6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CD1478D-DB99-444C-912C-B6FAE6BA25C4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6359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C15409A6-5C06-46EB-83D1-D2D2906F5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7746C91-49B1-47AC-9AE7-293503A2CD74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7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263C6B8C-BF3D-4A15-91AB-9E355A456F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9CD48BF-5C10-426D-B237-53DF92444F2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3870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4283F7C5-7EBE-44F0-A3DD-A047F5EF7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AB3F8CD-3234-417D-A2C9-B72848211A81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5524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F1788F2B-E94E-4106-A75A-685FFB2D5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ECB3FCF-0769-4A54-A906-E2E8C0D0D6EA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8004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B84E0729-5637-48FA-B691-29E96EF54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2CA219A-3EF5-4148-B2B2-CA7339FBFB21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6497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B35D0AC1-4B9E-4647-97B5-86495A531D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19220F5-57EF-4FE8-BFFC-68AA3CA19444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8358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BB20ED12-CC3D-40C2-B1A7-31B4B1651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07781EF-5D50-4B0D-AD6D-D6F7E71B87FB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9278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B299FA15-D481-4BDC-887D-D3F438DC0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6F19D64-F900-4A83-B2E8-A33A55600767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2903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D382D2B2-3221-468B-B38A-41B3BED6D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C12B1D0-0B36-4B34-9400-6DBF1ED2276F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8460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2148ABCD-1D97-4660-93D9-C7B20B672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BD2BFFB-0B7D-44BA-A92F-49231F3F8EF7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4494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94F0D410-D894-4AB3-B696-83C04F58D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859F272-CE5C-4A5E-AF14-0A0D73BD5D02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5946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5F1F3C4A-2FC4-4941-80D3-781CD6215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9550565-A8C1-4CE0-B822-71822F6392E8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7972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522DF465-0771-455A-B61A-0A0D55CA2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A9A9702-7C0A-4D60-8938-0A83072A1C5B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13025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BCF8C808-F7B7-4CE8-97CA-31A05F8FE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BA4EFFE-A1CC-42F1-A812-48A0E78D5D19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5070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80986690-3A10-4876-8464-E463A7FC3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28DCDC2-06F9-4587-882C-C8D7D58263F4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5720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467AD06A-21C3-4ED9-B70B-396FD776C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4B2EA92-1BAF-46EB-A334-F33B27FCA81E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6196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BE007374-DF4F-488C-B4EB-879ECF876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4E1279D3-F84B-4561-A0F0-0D302ED98E3A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7912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8CEF8C2B-271D-4FFD-934F-B9BA07951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68CD49A-3799-4489-95A5-1F90367966E6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1888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406EB99E-9286-4D5C-BFF3-450481284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ACDC68E6-0104-4DC4-A13A-7BECE210173B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221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 hidden="1">
            <a:extLst>
              <a:ext uri="{FF2B5EF4-FFF2-40B4-BE49-F238E27FC236}">
                <a16:creationId xmlns:a16="http://schemas.microsoft.com/office/drawing/2014/main" id="{25870B46-D249-4451-BB0D-B5259F3E5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F3C721E-4238-4DC6-BF63-B6F58E22AC2A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486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화면 슬라이드 쇼(4:3)</PresentationFormat>
  <Paragraphs>0</Paragraphs>
  <Slides>34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34</vt:i4>
      </vt:variant>
    </vt:vector>
  </HeadingPairs>
  <TitlesOfParts>
    <vt:vector size="37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이충기</dc:creator>
  <cp:lastModifiedBy>이충기</cp:lastModifiedBy>
  <cp:revision>2</cp:revision>
  <dcterms:created xsi:type="dcterms:W3CDTF">2025-01-24T06:44:29Z</dcterms:created>
  <dcterms:modified xsi:type="dcterms:W3CDTF">2025-01-24T06:45:38Z</dcterms:modified>
</cp:coreProperties>
</file>