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92" r:id="rId1"/>
  </p:sldMasterIdLst>
  <p:notesMasterIdLst>
    <p:notesMasterId r:id="rId58"/>
  </p:notesMasterIdLst>
  <p:handoutMasterIdLst>
    <p:handoutMasterId r:id="rId59"/>
  </p:handout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>
          <p15:clr>
            <a:srgbClr val="A4A3A4"/>
          </p15:clr>
        </p15:guide>
        <p15:guide id="2" pos="287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88" autoAdjust="0"/>
    <p:restoredTop sz="94787" autoAdjust="0"/>
  </p:normalViewPr>
  <p:slideViewPr>
    <p:cSldViewPr>
      <p:cViewPr varScale="1">
        <p:scale>
          <a:sx n="107" d="100"/>
          <a:sy n="107" d="100"/>
        </p:scale>
        <p:origin x="1770" y="114"/>
      </p:cViewPr>
      <p:guideLst>
        <p:guide orient="horz" pos="2159"/>
        <p:guide pos="287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handoutMaster" Target="handoutMasters/handout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C9A79F-481C-4F65-8E01-9DA5CFDE7B78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F2377853-3699-4CA5-8347-09B41D1EBC03}">
      <dgm:prSet phldrT="[텍스트]"/>
      <dgm:spPr/>
      <dgm:t>
        <a:bodyPr/>
        <a:lstStyle/>
        <a:p>
          <a:pPr latinLnBrk="1"/>
          <a:r>
            <a:rPr lang="ko-KR" altLang="en-US" b="1" dirty="0"/>
            <a:t>영어</a:t>
          </a:r>
        </a:p>
      </dgm:t>
    </dgm:pt>
    <dgm:pt modelId="{765A7FC0-3AFA-4AB2-AA7C-D8D1960D828E}" type="parTrans" cxnId="{13E676B8-69AB-4A73-85E1-90CF8B8EA241}">
      <dgm:prSet/>
      <dgm:spPr/>
      <dgm:t>
        <a:bodyPr/>
        <a:lstStyle/>
        <a:p>
          <a:pPr latinLnBrk="1"/>
          <a:endParaRPr lang="ko-KR" altLang="en-US"/>
        </a:p>
      </dgm:t>
    </dgm:pt>
    <dgm:pt modelId="{4CB65158-58BA-426E-AA33-99FC12D08DF6}" type="sibTrans" cxnId="{13E676B8-69AB-4A73-85E1-90CF8B8EA241}">
      <dgm:prSet/>
      <dgm:spPr/>
      <dgm:t>
        <a:bodyPr/>
        <a:lstStyle/>
        <a:p>
          <a:pPr latinLnBrk="1"/>
          <a:endParaRPr lang="ko-KR" altLang="en-US"/>
        </a:p>
      </dgm:t>
    </dgm:pt>
    <dgm:pt modelId="{BD569208-2BDE-4CCA-B2DB-D4B73F134AAF}">
      <dgm:prSet phldrT="[텍스트]"/>
      <dgm:spPr/>
      <dgm:t>
        <a:bodyPr/>
        <a:lstStyle/>
        <a:p>
          <a:pPr latinLnBrk="1"/>
          <a:r>
            <a:rPr lang="ko-KR" altLang="en-US" b="1" dirty="0"/>
            <a:t>중국어</a:t>
          </a:r>
          <a:endParaRPr lang="en-US" altLang="ko-KR" b="1" dirty="0"/>
        </a:p>
      </dgm:t>
    </dgm:pt>
    <dgm:pt modelId="{56C99690-3BB1-4F29-9A97-A90FB2B3ED28}" type="parTrans" cxnId="{8CB812DE-22CA-46FB-B289-9FD0D9250831}">
      <dgm:prSet/>
      <dgm:spPr/>
      <dgm:t>
        <a:bodyPr/>
        <a:lstStyle/>
        <a:p>
          <a:pPr latinLnBrk="1"/>
          <a:endParaRPr lang="ko-KR" altLang="en-US"/>
        </a:p>
      </dgm:t>
    </dgm:pt>
    <dgm:pt modelId="{004B248D-DFDA-419A-AA1D-5437BD399B02}" type="sibTrans" cxnId="{8CB812DE-22CA-46FB-B289-9FD0D9250831}">
      <dgm:prSet/>
      <dgm:spPr/>
      <dgm:t>
        <a:bodyPr/>
        <a:lstStyle/>
        <a:p>
          <a:pPr latinLnBrk="1"/>
          <a:endParaRPr lang="ko-KR" altLang="en-US"/>
        </a:p>
      </dgm:t>
    </dgm:pt>
    <dgm:pt modelId="{646B13BA-0005-4BC5-A18B-D7782922B206}">
      <dgm:prSet phldrT="[텍스트]"/>
      <dgm:spPr/>
      <dgm:t>
        <a:bodyPr/>
        <a:lstStyle/>
        <a:p>
          <a:pPr latinLnBrk="1"/>
          <a:r>
            <a:rPr lang="ko-KR" altLang="en-US" b="1" dirty="0"/>
            <a:t>일어</a:t>
          </a:r>
          <a:endParaRPr lang="en-US" altLang="ko-KR" b="1" dirty="0"/>
        </a:p>
      </dgm:t>
    </dgm:pt>
    <dgm:pt modelId="{E4E4C822-4695-4EB5-974E-DAF6443757CA}" type="parTrans" cxnId="{56996E7A-9248-4E8C-8C1D-CFD51552FDBE}">
      <dgm:prSet/>
      <dgm:spPr/>
      <dgm:t>
        <a:bodyPr/>
        <a:lstStyle/>
        <a:p>
          <a:pPr latinLnBrk="1"/>
          <a:endParaRPr lang="ko-KR" altLang="en-US"/>
        </a:p>
      </dgm:t>
    </dgm:pt>
    <dgm:pt modelId="{F0D942E5-D8E9-458E-80DF-629E2B577C60}" type="sibTrans" cxnId="{56996E7A-9248-4E8C-8C1D-CFD51552FDBE}">
      <dgm:prSet/>
      <dgm:spPr/>
      <dgm:t>
        <a:bodyPr/>
        <a:lstStyle/>
        <a:p>
          <a:pPr latinLnBrk="1"/>
          <a:endParaRPr lang="ko-KR" altLang="en-US"/>
        </a:p>
      </dgm:t>
    </dgm:pt>
    <dgm:pt modelId="{009196E3-A76C-40E2-BA7D-654214D5775B}" type="pres">
      <dgm:prSet presAssocID="{2EC9A79F-481C-4F65-8E01-9DA5CFDE7B78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C18C6EB-CBEB-47E8-B6A0-123465A3F4D7}" type="pres">
      <dgm:prSet presAssocID="{F2377853-3699-4CA5-8347-09B41D1EBC03}" presName="root" presStyleCnt="0"/>
      <dgm:spPr/>
    </dgm:pt>
    <dgm:pt modelId="{87225DA5-8C39-4387-908B-02774A8B2D97}" type="pres">
      <dgm:prSet presAssocID="{F2377853-3699-4CA5-8347-09B41D1EBC03}" presName="rootComposite" presStyleCnt="0"/>
      <dgm:spPr/>
    </dgm:pt>
    <dgm:pt modelId="{C45F0CC0-7A8B-47A5-9D03-70063B4CAB93}" type="pres">
      <dgm:prSet presAssocID="{F2377853-3699-4CA5-8347-09B41D1EBC03}" presName="rootText" presStyleLbl="node1" presStyleIdx="0" presStyleCnt="1" custLinFactNeighborX="-24568" custLinFactNeighborY="40310"/>
      <dgm:spPr/>
    </dgm:pt>
    <dgm:pt modelId="{40183B5F-B627-42EB-ACB3-32C21F115897}" type="pres">
      <dgm:prSet presAssocID="{F2377853-3699-4CA5-8347-09B41D1EBC03}" presName="rootConnector" presStyleLbl="node1" presStyleIdx="0" presStyleCnt="1"/>
      <dgm:spPr/>
    </dgm:pt>
    <dgm:pt modelId="{EDD758A2-3693-4690-B22A-C991659BA3E3}" type="pres">
      <dgm:prSet presAssocID="{F2377853-3699-4CA5-8347-09B41D1EBC03}" presName="childShape" presStyleCnt="0"/>
      <dgm:spPr/>
    </dgm:pt>
    <dgm:pt modelId="{05CD68A1-49D4-471A-AE30-48FFB110505E}" type="pres">
      <dgm:prSet presAssocID="{56C99690-3BB1-4F29-9A97-A90FB2B3ED28}" presName="Name13" presStyleLbl="parChTrans1D2" presStyleIdx="0" presStyleCnt="2"/>
      <dgm:spPr/>
    </dgm:pt>
    <dgm:pt modelId="{F4E5AA1A-CD22-4F1B-A1C5-9D0F2E0E2DD2}" type="pres">
      <dgm:prSet presAssocID="{BD569208-2BDE-4CCA-B2DB-D4B73F134AAF}" presName="childText" presStyleLbl="bgAcc1" presStyleIdx="0" presStyleCnt="2" custScaleX="176102" custScaleY="82003" custLinFactNeighborX="-6131" custLinFactNeighborY="17967">
        <dgm:presLayoutVars>
          <dgm:bulletEnabled val="1"/>
        </dgm:presLayoutVars>
      </dgm:prSet>
      <dgm:spPr/>
    </dgm:pt>
    <dgm:pt modelId="{B49248AD-41FA-4D5C-91F7-1C2009D4A978}" type="pres">
      <dgm:prSet presAssocID="{E4E4C822-4695-4EB5-974E-DAF6443757CA}" presName="Name13" presStyleLbl="parChTrans1D2" presStyleIdx="1" presStyleCnt="2"/>
      <dgm:spPr/>
    </dgm:pt>
    <dgm:pt modelId="{B9D38522-B0AC-429B-ADA0-BD1513F7C737}" type="pres">
      <dgm:prSet presAssocID="{646B13BA-0005-4BC5-A18B-D7782922B206}" presName="childText" presStyleLbl="bgAcc1" presStyleIdx="1" presStyleCnt="2" custScaleX="176101" custScaleY="85666" custLinFactNeighborX="-6131" custLinFactNeighborY="22954">
        <dgm:presLayoutVars>
          <dgm:bulletEnabled val="1"/>
        </dgm:presLayoutVars>
      </dgm:prSet>
      <dgm:spPr/>
    </dgm:pt>
  </dgm:ptLst>
  <dgm:cxnLst>
    <dgm:cxn modelId="{3F0FE50A-4291-4DB6-82B9-3EC63D30FA99}" type="presOf" srcId="{646B13BA-0005-4BC5-A18B-D7782922B206}" destId="{B9D38522-B0AC-429B-ADA0-BD1513F7C737}" srcOrd="0" destOrd="0" presId="urn:microsoft.com/office/officeart/2005/8/layout/hierarchy3"/>
    <dgm:cxn modelId="{6014D229-19CE-4F0D-A9BE-2A29D8829BAA}" type="presOf" srcId="{56C99690-3BB1-4F29-9A97-A90FB2B3ED28}" destId="{05CD68A1-49D4-471A-AE30-48FFB110505E}" srcOrd="0" destOrd="0" presId="urn:microsoft.com/office/officeart/2005/8/layout/hierarchy3"/>
    <dgm:cxn modelId="{56996E7A-9248-4E8C-8C1D-CFD51552FDBE}" srcId="{F2377853-3699-4CA5-8347-09B41D1EBC03}" destId="{646B13BA-0005-4BC5-A18B-D7782922B206}" srcOrd="1" destOrd="0" parTransId="{E4E4C822-4695-4EB5-974E-DAF6443757CA}" sibTransId="{F0D942E5-D8E9-458E-80DF-629E2B577C60}"/>
    <dgm:cxn modelId="{96742C87-F052-42E5-AC00-5FE919A79D34}" type="presOf" srcId="{E4E4C822-4695-4EB5-974E-DAF6443757CA}" destId="{B49248AD-41FA-4D5C-91F7-1C2009D4A978}" srcOrd="0" destOrd="0" presId="urn:microsoft.com/office/officeart/2005/8/layout/hierarchy3"/>
    <dgm:cxn modelId="{AECE55B6-F7FB-4C44-BFFC-657FC29D0EDE}" type="presOf" srcId="{BD569208-2BDE-4CCA-B2DB-D4B73F134AAF}" destId="{F4E5AA1A-CD22-4F1B-A1C5-9D0F2E0E2DD2}" srcOrd="0" destOrd="0" presId="urn:microsoft.com/office/officeart/2005/8/layout/hierarchy3"/>
    <dgm:cxn modelId="{13E676B8-69AB-4A73-85E1-90CF8B8EA241}" srcId="{2EC9A79F-481C-4F65-8E01-9DA5CFDE7B78}" destId="{F2377853-3699-4CA5-8347-09B41D1EBC03}" srcOrd="0" destOrd="0" parTransId="{765A7FC0-3AFA-4AB2-AA7C-D8D1960D828E}" sibTransId="{4CB65158-58BA-426E-AA33-99FC12D08DF6}"/>
    <dgm:cxn modelId="{15D9C6D2-B04B-4EF4-B181-01C933F35D32}" type="presOf" srcId="{F2377853-3699-4CA5-8347-09B41D1EBC03}" destId="{C45F0CC0-7A8B-47A5-9D03-70063B4CAB93}" srcOrd="0" destOrd="0" presId="urn:microsoft.com/office/officeart/2005/8/layout/hierarchy3"/>
    <dgm:cxn modelId="{DE7155D7-310C-4877-B018-7D0CE8544FF8}" type="presOf" srcId="{F2377853-3699-4CA5-8347-09B41D1EBC03}" destId="{40183B5F-B627-42EB-ACB3-32C21F115897}" srcOrd="1" destOrd="0" presId="urn:microsoft.com/office/officeart/2005/8/layout/hierarchy3"/>
    <dgm:cxn modelId="{8CB812DE-22CA-46FB-B289-9FD0D9250831}" srcId="{F2377853-3699-4CA5-8347-09B41D1EBC03}" destId="{BD569208-2BDE-4CCA-B2DB-D4B73F134AAF}" srcOrd="0" destOrd="0" parTransId="{56C99690-3BB1-4F29-9A97-A90FB2B3ED28}" sibTransId="{004B248D-DFDA-419A-AA1D-5437BD399B02}"/>
    <dgm:cxn modelId="{D4598DEE-C565-449A-B8D3-974B76F99D22}" type="presOf" srcId="{2EC9A79F-481C-4F65-8E01-9DA5CFDE7B78}" destId="{009196E3-A76C-40E2-BA7D-654214D5775B}" srcOrd="0" destOrd="0" presId="urn:microsoft.com/office/officeart/2005/8/layout/hierarchy3"/>
    <dgm:cxn modelId="{AC7D32E3-5F97-4C86-A01C-23AFE00E5768}" type="presParOf" srcId="{009196E3-A76C-40E2-BA7D-654214D5775B}" destId="{EC18C6EB-CBEB-47E8-B6A0-123465A3F4D7}" srcOrd="0" destOrd="0" presId="urn:microsoft.com/office/officeart/2005/8/layout/hierarchy3"/>
    <dgm:cxn modelId="{108C2835-B9AE-49DD-BAFB-27E757FFF5C1}" type="presParOf" srcId="{EC18C6EB-CBEB-47E8-B6A0-123465A3F4D7}" destId="{87225DA5-8C39-4387-908B-02774A8B2D97}" srcOrd="0" destOrd="0" presId="urn:microsoft.com/office/officeart/2005/8/layout/hierarchy3"/>
    <dgm:cxn modelId="{E1B51121-9D7C-43CA-95CA-A312FEE5F7AB}" type="presParOf" srcId="{87225DA5-8C39-4387-908B-02774A8B2D97}" destId="{C45F0CC0-7A8B-47A5-9D03-70063B4CAB93}" srcOrd="0" destOrd="0" presId="urn:microsoft.com/office/officeart/2005/8/layout/hierarchy3"/>
    <dgm:cxn modelId="{7D8A9EAF-10D7-4475-8CAE-CDF2C121509E}" type="presParOf" srcId="{87225DA5-8C39-4387-908B-02774A8B2D97}" destId="{40183B5F-B627-42EB-ACB3-32C21F115897}" srcOrd="1" destOrd="0" presId="urn:microsoft.com/office/officeart/2005/8/layout/hierarchy3"/>
    <dgm:cxn modelId="{754849B8-4E1C-4687-8747-A76144DBCCB0}" type="presParOf" srcId="{EC18C6EB-CBEB-47E8-B6A0-123465A3F4D7}" destId="{EDD758A2-3693-4690-B22A-C991659BA3E3}" srcOrd="1" destOrd="0" presId="urn:microsoft.com/office/officeart/2005/8/layout/hierarchy3"/>
    <dgm:cxn modelId="{7AAD6659-6DA1-4190-8FED-A896239200F7}" type="presParOf" srcId="{EDD758A2-3693-4690-B22A-C991659BA3E3}" destId="{05CD68A1-49D4-471A-AE30-48FFB110505E}" srcOrd="0" destOrd="0" presId="urn:microsoft.com/office/officeart/2005/8/layout/hierarchy3"/>
    <dgm:cxn modelId="{40301B37-CDDF-47FD-958B-0557F9F6CB53}" type="presParOf" srcId="{EDD758A2-3693-4690-B22A-C991659BA3E3}" destId="{F4E5AA1A-CD22-4F1B-A1C5-9D0F2E0E2DD2}" srcOrd="1" destOrd="0" presId="urn:microsoft.com/office/officeart/2005/8/layout/hierarchy3"/>
    <dgm:cxn modelId="{87A61791-585A-4061-938E-77B931651D1D}" type="presParOf" srcId="{EDD758A2-3693-4690-B22A-C991659BA3E3}" destId="{B49248AD-41FA-4D5C-91F7-1C2009D4A978}" srcOrd="2" destOrd="0" presId="urn:microsoft.com/office/officeart/2005/8/layout/hierarchy3"/>
    <dgm:cxn modelId="{24055277-C7F1-4B72-A083-F0F6E3D00612}" type="presParOf" srcId="{EDD758A2-3693-4690-B22A-C991659BA3E3}" destId="{B9D38522-B0AC-429B-ADA0-BD1513F7C737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5F0CC0-7A8B-47A5-9D03-70063B4CAB93}">
      <dsp:nvSpPr>
        <dsp:cNvPr id="0" name=""/>
        <dsp:cNvSpPr/>
      </dsp:nvSpPr>
      <dsp:spPr>
        <a:xfrm>
          <a:off x="226276" y="727501"/>
          <a:ext cx="3594224" cy="179711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3825" tIns="82550" rIns="123825" bIns="82550" numCol="1" spcCol="1270" anchor="ctr" anchorCtr="0">
          <a:noAutofit/>
        </a:bodyPr>
        <a:lstStyle/>
        <a:p>
          <a:pPr marL="0" lvl="0" indent="0" algn="ctr" defTabSz="2889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6500" b="1" kern="1200" dirty="0"/>
            <a:t>영어</a:t>
          </a:r>
        </a:p>
      </dsp:txBody>
      <dsp:txXfrm>
        <a:off x="278912" y="780137"/>
        <a:ext cx="3488952" cy="1691840"/>
      </dsp:txXfrm>
    </dsp:sp>
    <dsp:sp modelId="{05CD68A1-49D4-471A-AE30-48FFB110505E}">
      <dsp:nvSpPr>
        <dsp:cNvPr id="0" name=""/>
        <dsp:cNvSpPr/>
      </dsp:nvSpPr>
      <dsp:spPr>
        <a:xfrm>
          <a:off x="585698" y="2524613"/>
          <a:ext cx="1066161" cy="7845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84592"/>
              </a:lnTo>
              <a:lnTo>
                <a:pt x="1066161" y="78459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4E5AA1A-CD22-4F1B-A1C5-9D0F2E0E2DD2}">
      <dsp:nvSpPr>
        <dsp:cNvPr id="0" name=""/>
        <dsp:cNvSpPr/>
      </dsp:nvSpPr>
      <dsp:spPr>
        <a:xfrm>
          <a:off x="1651860" y="2572363"/>
          <a:ext cx="5063600" cy="14736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76200" rIns="114300" bIns="76200" numCol="1" spcCol="1270" anchor="ctr" anchorCtr="0">
          <a:noAutofit/>
        </a:bodyPr>
        <a:lstStyle/>
        <a:p>
          <a:pPr marL="0" lvl="0" indent="0" algn="ctr" defTabSz="2667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6000" b="1" kern="1200" dirty="0"/>
            <a:t>중국어</a:t>
          </a:r>
          <a:endParaRPr lang="en-US" altLang="ko-KR" sz="6000" b="1" kern="1200" dirty="0"/>
        </a:p>
      </dsp:txBody>
      <dsp:txXfrm>
        <a:off x="1695023" y="2615526"/>
        <a:ext cx="4977274" cy="1387359"/>
      </dsp:txXfrm>
    </dsp:sp>
    <dsp:sp modelId="{B49248AD-41FA-4D5C-91F7-1C2009D4A978}">
      <dsp:nvSpPr>
        <dsp:cNvPr id="0" name=""/>
        <dsp:cNvSpPr/>
      </dsp:nvSpPr>
      <dsp:spPr>
        <a:xfrm>
          <a:off x="585698" y="2524613"/>
          <a:ext cx="1066161" cy="24206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20668"/>
              </a:lnTo>
              <a:lnTo>
                <a:pt x="1066161" y="242066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9D38522-B0AC-429B-ADA0-BD1513F7C737}">
      <dsp:nvSpPr>
        <dsp:cNvPr id="0" name=""/>
        <dsp:cNvSpPr/>
      </dsp:nvSpPr>
      <dsp:spPr>
        <a:xfrm>
          <a:off x="1651860" y="4175525"/>
          <a:ext cx="5063572" cy="15395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76200" rIns="114300" bIns="76200" numCol="1" spcCol="1270" anchor="ctr" anchorCtr="0">
          <a:noAutofit/>
        </a:bodyPr>
        <a:lstStyle/>
        <a:p>
          <a:pPr marL="0" lvl="0" indent="0" algn="ctr" defTabSz="2667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6000" b="1" kern="1200" dirty="0"/>
            <a:t>일어</a:t>
          </a:r>
          <a:endParaRPr lang="en-US" altLang="ko-KR" sz="6000" b="1" kern="1200" dirty="0"/>
        </a:p>
      </dsp:txBody>
      <dsp:txXfrm>
        <a:off x="1696951" y="4220616"/>
        <a:ext cx="4973390" cy="14493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F8394391-9E22-4E82-8888-B4301896476C}" type="datetime1">
              <a:rPr lang="ko-KR" altLang="en-US"/>
              <a:pPr lvl="0">
                <a:defRPr/>
              </a:pPr>
              <a:t>2024-02-22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D795ED91-BE9D-415A-9093-1605F24EBF77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2359A1F9-39DE-4566-ACC9-670CE4428D8E}" type="datetime1">
              <a:rPr lang="ko-KR" altLang="en-US"/>
              <a:pPr lvl="0">
                <a:defRPr/>
              </a:pPr>
              <a:t>2024-02-22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CB466C0D-E603-47FC-B585-26702A0B86E9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CB466C0D-E603-47FC-B585-26702A0B86E9}" type="slidenum">
              <a:rPr lang="en-US" altLang="en-US"/>
              <a:pPr lvl="0">
                <a:defRPr/>
              </a:pPr>
              <a:t>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CB466C0D-E603-47FC-B585-26702A0B86E9}" type="slidenum">
              <a:rPr lang="en-US" altLang="en-US"/>
              <a:pPr lvl="0">
                <a:defRPr/>
              </a:pPr>
              <a:t>3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CB466C0D-E603-47FC-B585-26702A0B86E9}" type="slidenum">
              <a:rPr lang="en-US" altLang="en-US"/>
              <a:pPr lvl="0">
                <a:defRPr/>
              </a:pPr>
              <a:t>46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CB466C0D-E603-47FC-B585-26702A0B86E9}" type="slidenum">
              <a:rPr lang="en-US" altLang="en-US"/>
              <a:pPr lvl="0">
                <a:defRPr/>
              </a:pPr>
              <a:t>47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CB466C0D-E603-47FC-B585-26702A0B86E9}" type="slidenum">
              <a:rPr lang="en-US" altLang="en-US"/>
              <a:pPr lvl="0">
                <a:defRPr/>
              </a:pPr>
              <a:t>52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2024-02-22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2024-02-22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2024-02-22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2024-02-22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2024-02-22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2024-02-22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2024-02-22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2024-02-22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2024-02-22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2024-02-22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2024-02-22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7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 userDrawn="1"/>
        </p:nvSpPr>
        <p:spPr bwMode="auto">
          <a:xfrm>
            <a:off x="2071688" y="357188"/>
            <a:ext cx="6429375" cy="642937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 latinLnBrk="0">
              <a:defRPr/>
            </a:pPr>
            <a:endParaRPr kumimoji="0" lang="ko-KR" altLang="en-US" sz="5400" b="1" dirty="0">
              <a:latin typeface="HY얕은샘물M" pitchFamily="18" charset="-127"/>
              <a:ea typeface="HY얕은샘물M" pitchFamily="18" charset="-127"/>
            </a:endParaRPr>
          </a:p>
        </p:txBody>
      </p:sp>
      <p:grpSp>
        <p:nvGrpSpPr>
          <p:cNvPr id="3" name="그룹 19"/>
          <p:cNvGrpSpPr>
            <a:grpSpLocks/>
          </p:cNvGrpSpPr>
          <p:nvPr userDrawn="1"/>
        </p:nvGrpSpPr>
        <p:grpSpPr bwMode="auto">
          <a:xfrm>
            <a:off x="7500938" y="0"/>
            <a:ext cx="1643062" cy="428625"/>
            <a:chOff x="4071934" y="857232"/>
            <a:chExt cx="1643074" cy="428628"/>
          </a:xfrm>
        </p:grpSpPr>
        <p:pic>
          <p:nvPicPr>
            <p:cNvPr id="4" name="Picture 2" descr="우송대학교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143372" y="928670"/>
              <a:ext cx="1524000" cy="285750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</p:pic>
        <p:sp>
          <p:nvSpPr>
            <p:cNvPr id="5" name="직사각형 4"/>
            <p:cNvSpPr/>
            <p:nvPr/>
          </p:nvSpPr>
          <p:spPr>
            <a:xfrm>
              <a:off x="4071934" y="857232"/>
              <a:ext cx="1643074" cy="428628"/>
            </a:xfrm>
            <a:prstGeom prst="rect">
              <a:avLst/>
            </a:prstGeom>
            <a:solidFill>
              <a:schemeClr val="accent1">
                <a:alpha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6" name="직사각형 5"/>
          <p:cNvSpPr/>
          <p:nvPr userDrawn="1"/>
        </p:nvSpPr>
        <p:spPr>
          <a:xfrm>
            <a:off x="0" y="0"/>
            <a:ext cx="3550972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ko-KR" sz="24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Discover </a:t>
            </a:r>
            <a:r>
              <a:rPr lang="en-US" altLang="ko-KR" sz="2400" b="1" cap="all" dirty="0" err="1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Woosong</a:t>
            </a:r>
            <a:endParaRPr lang="en-US" altLang="ko-KR" sz="2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473825"/>
            <a:ext cx="2895600" cy="357188"/>
          </a:xfrm>
          <a:prstGeom prst="rect">
            <a:avLst/>
          </a:prstGeom>
        </p:spPr>
        <p:txBody>
          <a:bodyPr/>
          <a:lstStyle>
            <a:lvl1pPr>
              <a:defRPr sz="1600" b="1">
                <a:solidFill>
                  <a:srgbClr val="000000"/>
                </a:solidFill>
                <a:latin typeface="휴먼모음T" pitchFamily="18" charset="-127"/>
                <a:ea typeface="휴먼모음T" pitchFamily="18" charset="-127"/>
              </a:defRPr>
            </a:lvl1pPr>
          </a:lstStyle>
          <a:p>
            <a:pPr>
              <a:defRPr/>
            </a:pPr>
            <a:r>
              <a:rPr lang="ko-KR" altLang="en-US"/>
              <a:t>스 포 츠 건 강 관 리 학 부</a:t>
            </a:r>
            <a:endParaRPr lang="en-US" altLang="ko-KR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929438" y="6494463"/>
            <a:ext cx="2233612" cy="336550"/>
          </a:xfrm>
          <a:prstGeom prst="rect">
            <a:avLst/>
          </a:prstGeom>
        </p:spPr>
        <p:txBody>
          <a:bodyPr/>
          <a:lstStyle>
            <a:lvl1pPr>
              <a:defRPr sz="1600" b="1">
                <a:solidFill>
                  <a:srgbClr val="000000"/>
                </a:solidFill>
                <a:latin typeface="휴먼모음T" pitchFamily="18" charset="-127"/>
                <a:ea typeface="휴먼모음T" pitchFamily="18" charset="-127"/>
              </a:defRPr>
            </a:lvl1pPr>
          </a:lstStyle>
          <a:p>
            <a:pPr>
              <a:defRPr/>
            </a:pPr>
            <a:r>
              <a:rPr lang="en-US" altLang="ko-KR"/>
              <a:t>1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6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 userDrawn="1"/>
        </p:nvSpPr>
        <p:spPr bwMode="auto">
          <a:xfrm>
            <a:off x="2071688" y="357188"/>
            <a:ext cx="6429375" cy="642937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 latinLnBrk="0">
              <a:defRPr/>
            </a:pPr>
            <a:endParaRPr kumimoji="0" lang="ko-KR" altLang="en-US" sz="5400" b="1" dirty="0">
              <a:latin typeface="HY얕은샘물M" pitchFamily="18" charset="-127"/>
              <a:ea typeface="HY얕은샘물M" pitchFamily="18" charset="-127"/>
            </a:endParaRPr>
          </a:p>
        </p:txBody>
      </p:sp>
      <p:grpSp>
        <p:nvGrpSpPr>
          <p:cNvPr id="3" name="그룹 19"/>
          <p:cNvGrpSpPr>
            <a:grpSpLocks/>
          </p:cNvGrpSpPr>
          <p:nvPr userDrawn="1"/>
        </p:nvGrpSpPr>
        <p:grpSpPr bwMode="auto">
          <a:xfrm>
            <a:off x="7500938" y="0"/>
            <a:ext cx="1643062" cy="428625"/>
            <a:chOff x="4071934" y="857232"/>
            <a:chExt cx="1643074" cy="428628"/>
          </a:xfrm>
        </p:grpSpPr>
        <p:pic>
          <p:nvPicPr>
            <p:cNvPr id="4" name="Picture 2" descr="우송대학교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143372" y="928670"/>
              <a:ext cx="1524000" cy="285750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</p:pic>
        <p:sp>
          <p:nvSpPr>
            <p:cNvPr id="5" name="직사각형 4"/>
            <p:cNvSpPr/>
            <p:nvPr/>
          </p:nvSpPr>
          <p:spPr>
            <a:xfrm>
              <a:off x="4071934" y="857232"/>
              <a:ext cx="1643074" cy="428628"/>
            </a:xfrm>
            <a:prstGeom prst="rect">
              <a:avLst/>
            </a:prstGeom>
            <a:solidFill>
              <a:schemeClr val="accent1">
                <a:alpha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6" name="직사각형 5"/>
          <p:cNvSpPr/>
          <p:nvPr userDrawn="1"/>
        </p:nvSpPr>
        <p:spPr>
          <a:xfrm>
            <a:off x="0" y="0"/>
            <a:ext cx="3550972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ko-KR" sz="24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Discover </a:t>
            </a:r>
            <a:r>
              <a:rPr lang="en-US" altLang="ko-KR" sz="2400" b="1" cap="all" dirty="0" err="1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Woosong</a:t>
            </a:r>
            <a:endParaRPr lang="en-US" altLang="ko-KR" sz="2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473825"/>
            <a:ext cx="2895600" cy="357188"/>
          </a:xfrm>
          <a:prstGeom prst="rect">
            <a:avLst/>
          </a:prstGeom>
        </p:spPr>
        <p:txBody>
          <a:bodyPr/>
          <a:lstStyle>
            <a:lvl1pPr>
              <a:defRPr sz="1600" b="1">
                <a:solidFill>
                  <a:srgbClr val="000000"/>
                </a:solidFill>
                <a:latin typeface="휴먼모음T" pitchFamily="18" charset="-127"/>
                <a:ea typeface="휴먼모음T" pitchFamily="18" charset="-127"/>
              </a:defRPr>
            </a:lvl1pPr>
          </a:lstStyle>
          <a:p>
            <a:pPr>
              <a:defRPr/>
            </a:pPr>
            <a:r>
              <a:rPr lang="ko-KR" altLang="en-US"/>
              <a:t>스 포 츠 건 강 관 리 학 부</a:t>
            </a:r>
            <a:endParaRPr lang="en-US" altLang="ko-KR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929438" y="6494463"/>
            <a:ext cx="2233612" cy="336550"/>
          </a:xfrm>
          <a:prstGeom prst="rect">
            <a:avLst/>
          </a:prstGeom>
        </p:spPr>
        <p:txBody>
          <a:bodyPr/>
          <a:lstStyle>
            <a:lvl1pPr>
              <a:defRPr sz="1600" b="1">
                <a:solidFill>
                  <a:srgbClr val="000000"/>
                </a:solidFill>
                <a:latin typeface="휴먼모음T" pitchFamily="18" charset="-127"/>
                <a:ea typeface="휴먼모음T" pitchFamily="18" charset="-127"/>
              </a:defRPr>
            </a:lvl1pPr>
          </a:lstStyle>
          <a:p>
            <a:pPr>
              <a:defRPr/>
            </a:pPr>
            <a:r>
              <a:rPr lang="en-US" altLang="ko-KR"/>
              <a:t>1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Office 테마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871F8F69-88AA-459D-9BB3-79759DAF2DC8}" type="datetime1">
              <a:rPr lang="ko-KR" altLang="en-US"/>
              <a:pPr lvl="0">
                <a:defRPr/>
              </a:pPr>
              <a:t>2024-02-22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64D198DC-64DD-474E-ACD4-D0C38E91212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</p:sldLayoutIdLst>
  <p:transition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3" Type="http://schemas.openxmlformats.org/officeDocument/2006/relationships/image" Target="../media/image48.jpeg"/><Relationship Id="rId7" Type="http://schemas.openxmlformats.org/officeDocument/2006/relationships/image" Target="../media/image53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eg"/><Relationship Id="rId3" Type="http://schemas.openxmlformats.org/officeDocument/2006/relationships/image" Target="../media/image56.jpeg"/><Relationship Id="rId7" Type="http://schemas.openxmlformats.org/officeDocument/2006/relationships/image" Target="../media/image59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8.jpeg"/><Relationship Id="rId5" Type="http://schemas.openxmlformats.org/officeDocument/2006/relationships/image" Target="../media/image45.jpeg"/><Relationship Id="rId10" Type="http://schemas.openxmlformats.org/officeDocument/2006/relationships/image" Target="../media/image62.jpeg"/><Relationship Id="rId4" Type="http://schemas.openxmlformats.org/officeDocument/2006/relationships/image" Target="../media/image57.jpeg"/><Relationship Id="rId9" Type="http://schemas.openxmlformats.org/officeDocument/2006/relationships/image" Target="../media/image61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  <a:defRPr/>
            </a:pPr>
            <a:r>
              <a:rPr lang="en-US" altLang="ko-KR" sz="4800" b="1">
                <a:ln w="50800"/>
                <a:solidFill>
                  <a:srgbClr val="FF0000"/>
                </a:solidFill>
                <a:latin typeface="Book Antiqua"/>
              </a:rPr>
              <a:t>Honors English</a:t>
            </a:r>
            <a:r>
              <a:rPr lang="ko-KR" altLang="en-US" sz="4800" b="1">
                <a:ln w="50800"/>
                <a:latin typeface="Book Antiqua"/>
              </a:rPr>
              <a:t>  소개자료</a:t>
            </a:r>
          </a:p>
          <a:p>
            <a:pPr marL="0" indent="0" algn="ctr">
              <a:buNone/>
              <a:defRPr/>
            </a:pPr>
            <a:r>
              <a:rPr lang="ko-KR" altLang="en-US" sz="4800" b="1">
                <a:ln w="50800"/>
                <a:latin typeface="Book Antiqua"/>
              </a:rPr>
              <a:t>공기업   준비반</a:t>
            </a:r>
          </a:p>
          <a:p>
            <a:pPr marL="0" indent="0" algn="ctr">
              <a:buNone/>
              <a:defRPr/>
            </a:pPr>
            <a:endParaRPr lang="ko-KR" altLang="en-US" sz="2400" b="1">
              <a:ln w="50800"/>
              <a:solidFill>
                <a:schemeClr val="dk1"/>
              </a:solidFill>
              <a:latin typeface="+mj-ea"/>
              <a:ea typeface="+mj-ea"/>
            </a:endParaRPr>
          </a:p>
          <a:p>
            <a:pPr marL="0" indent="0">
              <a:buNone/>
              <a:defRPr/>
            </a:pPr>
            <a:r>
              <a:rPr lang="ko-KR" altLang="en-US" sz="2200" b="1">
                <a:ln w="50800"/>
                <a:solidFill>
                  <a:schemeClr val="dk1"/>
                </a:solidFill>
                <a:latin typeface="+mj-ea"/>
                <a:ea typeface="+mj-ea"/>
              </a:rPr>
              <a:t>아너스 책임교수</a:t>
            </a:r>
            <a:r>
              <a:rPr lang="en-US" altLang="ko-KR" sz="2200" b="1">
                <a:ln w="50800"/>
                <a:solidFill>
                  <a:schemeClr val="dk1"/>
                </a:solidFill>
                <a:latin typeface="+mj-ea"/>
                <a:ea typeface="+mj-ea"/>
              </a:rPr>
              <a:t>: </a:t>
            </a:r>
            <a:r>
              <a:rPr lang="ko-KR" altLang="en-US" sz="2200" b="1">
                <a:ln w="50800"/>
                <a:solidFill>
                  <a:schemeClr val="dk1"/>
                </a:solidFill>
                <a:latin typeface="+mj-ea"/>
                <a:ea typeface="+mj-ea"/>
              </a:rPr>
              <a:t>신미경</a:t>
            </a:r>
            <a:r>
              <a:rPr lang="en-US" altLang="ko-KR" sz="2200" b="1">
                <a:ln w="50800"/>
                <a:solidFill>
                  <a:schemeClr val="dk1"/>
                </a:solidFill>
                <a:latin typeface="+mj-ea"/>
                <a:ea typeface="+mj-ea"/>
              </a:rPr>
              <a:t> W5-609</a:t>
            </a:r>
            <a:r>
              <a:rPr lang="ko-KR" altLang="en-US" sz="2200" b="1">
                <a:ln w="50800"/>
                <a:solidFill>
                  <a:schemeClr val="dk1"/>
                </a:solidFill>
                <a:latin typeface="+mj-ea"/>
                <a:ea typeface="+mj-ea"/>
              </a:rPr>
              <a:t>호</a:t>
            </a:r>
            <a:r>
              <a:rPr lang="en-US" altLang="ko-KR" sz="2200" b="1">
                <a:ln w="50800"/>
                <a:solidFill>
                  <a:schemeClr val="dk1"/>
                </a:solidFill>
                <a:latin typeface="+mj-ea"/>
                <a:ea typeface="+mj-ea"/>
              </a:rPr>
              <a:t>.</a:t>
            </a:r>
            <a:r>
              <a:rPr lang="ko-KR" altLang="en-US" sz="2200" b="1">
                <a:ln w="50800"/>
                <a:solidFill>
                  <a:schemeClr val="dk1"/>
                </a:solidFill>
                <a:latin typeface="+mj-ea"/>
                <a:ea typeface="+mj-ea"/>
              </a:rPr>
              <a:t>보건의료관 철도경영학과</a:t>
            </a:r>
          </a:p>
          <a:p>
            <a:pPr marL="0" indent="0">
              <a:buNone/>
              <a:defRPr/>
            </a:pPr>
            <a:r>
              <a:rPr lang="en-US" altLang="ko-KR" sz="2200" b="1">
                <a:ln w="50800"/>
                <a:solidFill>
                  <a:schemeClr val="dk1"/>
                </a:solidFill>
                <a:latin typeface="+mj-ea"/>
                <a:ea typeface="+mj-ea"/>
              </a:rPr>
              <a:t> </a:t>
            </a:r>
            <a:r>
              <a:rPr lang="ko-KR" altLang="en-US" sz="2200" b="1">
                <a:ln w="50800"/>
                <a:solidFill>
                  <a:schemeClr val="dk1"/>
                </a:solidFill>
                <a:latin typeface="+mj-ea"/>
                <a:ea typeface="+mj-ea"/>
              </a:rPr>
              <a:t>                                        </a:t>
            </a:r>
            <a:r>
              <a:rPr lang="en-US" altLang="ko-KR" sz="2200" b="1">
                <a:ln w="50800"/>
                <a:solidFill>
                  <a:schemeClr val="dk1"/>
                </a:solidFill>
                <a:latin typeface="+mj-ea"/>
                <a:ea typeface="+mj-ea"/>
              </a:rPr>
              <a:t>630-9186/ 010-8347-814</a:t>
            </a:r>
          </a:p>
          <a:p>
            <a:pPr marL="0" indent="0">
              <a:buNone/>
              <a:defRPr/>
            </a:pPr>
            <a:endParaRPr lang="ko-KR" altLang="en-US" sz="2200" b="1">
              <a:ln w="50800"/>
              <a:solidFill>
                <a:schemeClr val="dk1"/>
              </a:solidFill>
              <a:latin typeface="+mj-lt"/>
            </a:endParaRP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ko-KR" altLang="en-US" sz="2200" b="1">
                <a:ln w="50800"/>
                <a:solidFill>
                  <a:schemeClr val="dk1"/>
                </a:solidFill>
                <a:latin typeface="+mj-lt"/>
              </a:rPr>
              <a:t>아너스 조교</a:t>
            </a:r>
            <a:r>
              <a:rPr lang="en-US" altLang="ko-KR" sz="2200" b="1">
                <a:ln w="50800"/>
                <a:solidFill>
                  <a:schemeClr val="dk1"/>
                </a:solidFill>
                <a:latin typeface="+mj-lt"/>
              </a:rPr>
              <a:t>-</a:t>
            </a:r>
            <a:r>
              <a:rPr lang="ko-KR" altLang="en-US" sz="2200" b="1">
                <a:ln w="50800"/>
                <a:solidFill>
                  <a:schemeClr val="dk1"/>
                </a:solidFill>
                <a:latin typeface="+mj-lt"/>
              </a:rPr>
              <a:t> </a:t>
            </a:r>
            <a:r>
              <a:rPr lang="ko-KR" altLang="en-US" sz="2200" b="1">
                <a:ln w="50800"/>
                <a:solidFill>
                  <a:schemeClr val="tx1"/>
                </a:solidFill>
                <a:latin typeface="+mj-lt"/>
              </a:rPr>
              <a:t>장우혁  </a:t>
            </a:r>
            <a:r>
              <a:rPr lang="en-US" altLang="ko-KR" sz="2200" b="1">
                <a:ln w="50800"/>
                <a:solidFill>
                  <a:schemeClr val="tx1"/>
                </a:solidFill>
                <a:latin typeface="+mj-lt"/>
              </a:rPr>
              <a:t>  </a:t>
            </a:r>
            <a:r>
              <a:rPr lang="ko-KR" altLang="en-US" sz="2200" b="1">
                <a:ln w="50800"/>
                <a:solidFill>
                  <a:schemeClr val="tx1"/>
                </a:solidFill>
                <a:latin typeface="+mj-lt"/>
              </a:rPr>
              <a:t>교양관 </a:t>
            </a:r>
            <a:r>
              <a:rPr lang="en-US" altLang="ko-KR" sz="2200" b="1">
                <a:ln w="50800"/>
                <a:solidFill>
                  <a:schemeClr val="tx1"/>
                </a:solidFill>
                <a:latin typeface="+mj-lt"/>
              </a:rPr>
              <a:t>W6-102</a:t>
            </a:r>
            <a:r>
              <a:rPr lang="ko-KR" altLang="en-US" sz="2200" b="1">
                <a:ln w="50800"/>
                <a:solidFill>
                  <a:schemeClr val="tx1"/>
                </a:solidFill>
                <a:latin typeface="+mj-lt"/>
              </a:rPr>
              <a:t>호</a:t>
            </a:r>
            <a:r>
              <a:rPr lang="en-US" altLang="ko-KR" sz="2200" b="1">
                <a:ln w="50800"/>
                <a:solidFill>
                  <a:schemeClr val="tx1"/>
                </a:solidFill>
                <a:latin typeface="+mj-lt"/>
              </a:rPr>
              <a:t>.</a:t>
            </a:r>
            <a:r>
              <a:rPr lang="ko-KR" altLang="en-US" sz="2200" b="1">
                <a:ln w="50800"/>
                <a:solidFill>
                  <a:schemeClr val="tx1"/>
                </a:solidFill>
                <a:latin typeface="+mj-lt"/>
              </a:rPr>
              <a:t>  </a:t>
            </a:r>
            <a:r>
              <a:rPr lang="en-US" altLang="ko-KR" sz="2200" b="1">
                <a:ln w="50800"/>
                <a:solidFill>
                  <a:schemeClr val="tx1"/>
                </a:solidFill>
                <a:latin typeface="+mj-lt"/>
              </a:rPr>
              <a:t>630-9321/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ko-KR" altLang="en-US" sz="2200" b="1">
                <a:ln w="50800"/>
                <a:solidFill>
                  <a:schemeClr val="tx1"/>
                </a:solidFill>
                <a:latin typeface="+mj-lt"/>
              </a:rPr>
              <a:t>                              </a:t>
            </a:r>
            <a:r>
              <a:rPr lang="en-US" altLang="ko-KR" sz="2200" b="1">
                <a:ln w="50800"/>
                <a:solidFill>
                  <a:schemeClr val="tx1"/>
                </a:solidFill>
                <a:latin typeface="+mj-lt"/>
              </a:rPr>
              <a:t>010-</a:t>
            </a:r>
            <a:r>
              <a:rPr lang="ko-KR" altLang="en-US" sz="2200" b="1">
                <a:ln w="5080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2200" b="1">
                <a:ln w="50800"/>
                <a:solidFill>
                  <a:schemeClr val="tx1"/>
                </a:solidFill>
                <a:latin typeface="+mj-lt"/>
              </a:rPr>
              <a:t>3742-5758</a:t>
            </a:r>
          </a:p>
          <a:p>
            <a:pPr>
              <a:defRPr/>
            </a:pPr>
            <a:endParaRPr lang="ko-KR" altLang="en-US" sz="2200" b="1">
              <a:ln w="50800"/>
              <a:solidFill>
                <a:schemeClr val="dk1"/>
              </a:solidFill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1" y="116632"/>
            <a:ext cx="8352929" cy="19198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4000" b="1">
                <a:ln w="50800"/>
                <a:solidFill>
                  <a:srgbClr val="FF0000"/>
                </a:solidFill>
                <a:latin typeface="+mj-ea"/>
                <a:ea typeface="+mj-ea"/>
              </a:rPr>
              <a:t>  </a:t>
            </a:r>
            <a:r>
              <a:rPr lang="en-US" altLang="ko-KR" sz="4000" b="1">
                <a:ln w="50800"/>
                <a:solidFill>
                  <a:srgbClr val="FF0000"/>
                </a:solidFill>
                <a:latin typeface="+mj-ea"/>
                <a:ea typeface="+mj-ea"/>
              </a:rPr>
              <a:t>Honors</a:t>
            </a:r>
            <a:r>
              <a:rPr lang="en-US" altLang="ko-KR" sz="4000" b="1">
                <a:ln w="50800"/>
                <a:latin typeface="+mj-ea"/>
                <a:ea typeface="+mj-ea"/>
              </a:rPr>
              <a:t> </a:t>
            </a:r>
            <a:r>
              <a:rPr lang="ko-KR" altLang="en-US" sz="4000" b="1">
                <a:ln w="50800"/>
                <a:latin typeface="+mj-ea"/>
                <a:ea typeface="+mj-ea"/>
              </a:rPr>
              <a:t>영어반 </a:t>
            </a:r>
            <a:r>
              <a:rPr lang="en-US" altLang="ko-KR" sz="4000" b="1">
                <a:ln w="50800"/>
                <a:latin typeface="+mj-ea"/>
                <a:ea typeface="+mj-ea"/>
              </a:rPr>
              <a:t>1</a:t>
            </a:r>
            <a:r>
              <a:rPr lang="ko-KR" altLang="en-US" sz="4000" b="1">
                <a:ln w="50800"/>
                <a:latin typeface="+mj-ea"/>
                <a:ea typeface="+mj-ea"/>
              </a:rPr>
              <a:t>학년 선발순서</a:t>
            </a:r>
          </a:p>
          <a:p>
            <a:pPr lvl="0">
              <a:defRPr/>
            </a:pPr>
            <a:endParaRPr lang="en-US" altLang="ko-KR" sz="4000" b="1" u="sng">
              <a:latin typeface="+mj-ea"/>
              <a:ea typeface="+mj-ea"/>
            </a:endParaRPr>
          </a:p>
          <a:p>
            <a:pPr lvl="0">
              <a:defRPr/>
            </a:pPr>
            <a:endParaRPr lang="ko-KR" altLang="en-US" sz="4000">
              <a:latin typeface="휴먼엑스포"/>
              <a:ea typeface="휴먼엑스포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3527" y="850225"/>
            <a:ext cx="8496944" cy="66832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ko-KR" sz="2400" b="1">
                <a:latin typeface="+mj-ea"/>
                <a:ea typeface="+mj-ea"/>
              </a:rPr>
              <a:t>1.</a:t>
            </a:r>
            <a:r>
              <a:rPr lang="ko-KR" altLang="en-US" sz="2400" b="1">
                <a:latin typeface="+mj-ea"/>
                <a:ea typeface="+mj-ea"/>
              </a:rPr>
              <a:t> 교양영어 분반 시험인 </a:t>
            </a:r>
            <a:r>
              <a:rPr lang="ko-KR" altLang="en-US" sz="2400" b="1">
                <a:ln w="50800"/>
                <a:latin typeface="+mj-lt"/>
              </a:rPr>
              <a:t> </a:t>
            </a:r>
            <a:r>
              <a:rPr lang="en-US" altLang="ko-KR" sz="2400" b="1">
                <a:ln w="50800"/>
                <a:latin typeface="+mj-lt"/>
              </a:rPr>
              <a:t>Fresh Start ‘</a:t>
            </a:r>
            <a:r>
              <a:rPr lang="ko-KR" altLang="en-US" sz="2400" b="1">
                <a:ln w="50800"/>
                <a:latin typeface="+mj-lt"/>
              </a:rPr>
              <a:t>원어민 인터뷰</a:t>
            </a:r>
            <a:r>
              <a:rPr lang="en-US" altLang="ko-KR" sz="2400" b="1">
                <a:ln w="50800"/>
                <a:latin typeface="+mj-lt"/>
              </a:rPr>
              <a:t>’ </a:t>
            </a:r>
            <a:r>
              <a:rPr lang="ko-KR" altLang="en-US" sz="2400" b="1">
                <a:latin typeface="+mj-ea"/>
                <a:ea typeface="+mj-ea"/>
              </a:rPr>
              <a:t> 시험                    에서  상위 </a:t>
            </a:r>
            <a:r>
              <a:rPr lang="en-US" altLang="ko-KR" sz="2400" b="1">
                <a:solidFill>
                  <a:srgbClr val="FF0000"/>
                </a:solidFill>
                <a:latin typeface="+mj-ea"/>
                <a:ea typeface="+mj-ea"/>
              </a:rPr>
              <a:t>100</a:t>
            </a:r>
            <a:r>
              <a:rPr lang="ko-KR" altLang="en-US" sz="2400" b="1">
                <a:latin typeface="+mj-ea"/>
                <a:ea typeface="+mj-ea"/>
              </a:rPr>
              <a:t>명 선발</a:t>
            </a:r>
            <a:r>
              <a:rPr lang="en-US" altLang="ko-KR" sz="2400" b="1">
                <a:latin typeface="+mj-ea"/>
                <a:ea typeface="+mj-ea"/>
              </a:rPr>
              <a:t>.</a:t>
            </a:r>
            <a:r>
              <a:rPr lang="ko-KR" altLang="en-US" sz="2400" b="1">
                <a:latin typeface="+mj-ea"/>
                <a:ea typeface="+mj-ea"/>
              </a:rPr>
              <a:t>  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400" b="1">
                <a:latin typeface="+mj-ea"/>
                <a:ea typeface="+mj-ea"/>
              </a:rPr>
              <a:t>2.</a:t>
            </a:r>
            <a:r>
              <a:rPr lang="ko-KR" altLang="en-US" sz="2400" b="1">
                <a:latin typeface="+mj-ea"/>
                <a:ea typeface="+mj-ea"/>
              </a:rPr>
              <a:t> 인터뷰 날짜</a:t>
            </a:r>
            <a:r>
              <a:rPr lang="en-US" altLang="ko-KR" sz="2400" b="1">
                <a:latin typeface="+mj-ea"/>
                <a:ea typeface="+mj-ea"/>
              </a:rPr>
              <a:t>: </a:t>
            </a:r>
            <a:r>
              <a:rPr lang="ko-KR" altLang="en-US" sz="2400" b="1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en-US" altLang="ko-KR" sz="2400" b="1">
                <a:solidFill>
                  <a:srgbClr val="FF0000"/>
                </a:solidFill>
                <a:latin typeface="+mj-ea"/>
                <a:ea typeface="+mj-ea"/>
              </a:rPr>
              <a:t>2.26 </a:t>
            </a:r>
            <a:r>
              <a:rPr lang="ko-KR" altLang="en-US" sz="2400" b="1">
                <a:solidFill>
                  <a:srgbClr val="FF0000"/>
                </a:solidFill>
                <a:latin typeface="+mj-ea"/>
                <a:ea typeface="+mj-ea"/>
              </a:rPr>
              <a:t>엔디컷 </a:t>
            </a:r>
            <a:r>
              <a:rPr lang="en-US" altLang="ko-KR" sz="2400" b="1">
                <a:solidFill>
                  <a:srgbClr val="FF0000"/>
                </a:solidFill>
                <a:latin typeface="+mj-ea"/>
                <a:ea typeface="+mj-ea"/>
              </a:rPr>
              <a:t>SW</a:t>
            </a:r>
            <a:r>
              <a:rPr lang="ko-KR" altLang="en-US" sz="2400" b="1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en-US" altLang="ko-KR" sz="2400" b="1">
                <a:solidFill>
                  <a:srgbClr val="FF0000"/>
                </a:solidFill>
                <a:latin typeface="+mj-ea"/>
                <a:ea typeface="+mj-ea"/>
              </a:rPr>
              <a:t>/</a:t>
            </a:r>
            <a:r>
              <a:rPr lang="ko-KR" altLang="en-US" sz="2400" b="1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en-US" altLang="ko-KR" sz="2400" b="1">
                <a:solidFill>
                  <a:srgbClr val="FF0000"/>
                </a:solidFill>
                <a:latin typeface="+mj-ea"/>
                <a:ea typeface="+mj-ea"/>
              </a:rPr>
              <a:t>2.27 </a:t>
            </a:r>
            <a:r>
              <a:rPr lang="ko-KR" altLang="en-US" sz="2400" b="1">
                <a:solidFill>
                  <a:srgbClr val="FF0000"/>
                </a:solidFill>
                <a:latin typeface="+mj-ea"/>
                <a:ea typeface="+mj-ea"/>
              </a:rPr>
              <a:t>호텔 외식조리</a:t>
            </a:r>
            <a:r>
              <a:rPr lang="en-US" altLang="ko-KR" sz="2400" b="1">
                <a:solidFill>
                  <a:srgbClr val="FF0000"/>
                </a:solidFill>
                <a:latin typeface="+mj-ea"/>
                <a:ea typeface="+mj-ea"/>
              </a:rPr>
              <a:t> 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400" b="1">
                <a:solidFill>
                  <a:srgbClr val="FF0000"/>
                </a:solidFill>
                <a:latin typeface="+mj-ea"/>
                <a:ea typeface="+mj-ea"/>
              </a:rPr>
              <a:t>          </a:t>
            </a:r>
            <a:r>
              <a:rPr lang="ko-KR" altLang="en-US" sz="2400" b="1">
                <a:solidFill>
                  <a:srgbClr val="FF0000"/>
                </a:solidFill>
                <a:latin typeface="+mj-ea"/>
                <a:ea typeface="+mj-ea"/>
              </a:rPr>
              <a:t>   </a:t>
            </a:r>
            <a:r>
              <a:rPr lang="en-US" altLang="ko-KR" sz="2400" b="1">
                <a:solidFill>
                  <a:srgbClr val="FF0000"/>
                </a:solidFill>
                <a:latin typeface="+mj-ea"/>
                <a:ea typeface="+mj-ea"/>
              </a:rPr>
              <a:t>     2.28  </a:t>
            </a:r>
            <a:r>
              <a:rPr lang="ko-KR" altLang="en-US" sz="2400" b="1">
                <a:solidFill>
                  <a:srgbClr val="FF0000"/>
                </a:solidFill>
                <a:latin typeface="+mj-ea"/>
                <a:ea typeface="+mj-ea"/>
              </a:rPr>
              <a:t>철도물류  </a:t>
            </a:r>
            <a:r>
              <a:rPr lang="en-US" altLang="ko-KR" sz="2400" b="1">
                <a:solidFill>
                  <a:srgbClr val="FF0000"/>
                </a:solidFill>
                <a:latin typeface="+mj-ea"/>
                <a:ea typeface="+mj-ea"/>
              </a:rPr>
              <a:t>/2.29</a:t>
            </a:r>
            <a:r>
              <a:rPr lang="ko-KR" altLang="en-US" sz="2400" b="1">
                <a:solidFill>
                  <a:srgbClr val="FF0000"/>
                </a:solidFill>
                <a:latin typeface="+mj-ea"/>
                <a:ea typeface="+mj-ea"/>
              </a:rPr>
              <a:t> 보건복지 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400" b="1">
                <a:latin typeface="+mj-ea"/>
                <a:ea typeface="+mj-ea"/>
              </a:rPr>
              <a:t>3. </a:t>
            </a:r>
            <a:r>
              <a:rPr lang="ko-KR" altLang="en-US" sz="2400" b="1">
                <a:latin typeface="+mj-ea"/>
                <a:ea typeface="+mj-ea"/>
              </a:rPr>
              <a:t>선발자 통지</a:t>
            </a:r>
            <a:r>
              <a:rPr lang="en-US" altLang="ko-KR" sz="2400" b="1">
                <a:latin typeface="+mj-ea"/>
                <a:ea typeface="+mj-ea"/>
              </a:rPr>
              <a:t>:</a:t>
            </a:r>
            <a:r>
              <a:rPr lang="ko-KR" altLang="en-US" sz="2400" b="1">
                <a:latin typeface="+mj-ea"/>
                <a:ea typeface="+mj-ea"/>
              </a:rPr>
              <a:t> </a:t>
            </a:r>
            <a:r>
              <a:rPr lang="en-US" altLang="ko-KR" sz="2400" b="1">
                <a:solidFill>
                  <a:srgbClr val="FF0000"/>
                </a:solidFill>
                <a:latin typeface="+mj-ea"/>
                <a:ea typeface="+mj-ea"/>
              </a:rPr>
              <a:t>2.26</a:t>
            </a:r>
            <a:r>
              <a:rPr lang="ko-KR" altLang="en-US" sz="2400" b="1">
                <a:latin typeface="+mj-ea"/>
                <a:ea typeface="+mj-ea"/>
              </a:rPr>
              <a:t>일 오후부터 결과 나오는대로 개인 문자</a:t>
            </a:r>
          </a:p>
          <a:p>
            <a:pPr>
              <a:lnSpc>
                <a:spcPct val="150000"/>
              </a:lnSpc>
              <a:defRPr/>
            </a:pPr>
            <a:r>
              <a:rPr lang="ko-KR" altLang="en-US" sz="2400" b="1">
                <a:latin typeface="+mj-ea"/>
                <a:ea typeface="+mj-ea"/>
              </a:rPr>
              <a:t>                     또는 </a:t>
            </a:r>
            <a:r>
              <a:rPr lang="en-US" altLang="ko-KR" sz="2400" b="1">
                <a:solidFill>
                  <a:srgbClr val="FF0000"/>
                </a:solidFill>
                <a:latin typeface="+mj-ea"/>
                <a:ea typeface="+mj-ea"/>
              </a:rPr>
              <a:t>Honors</a:t>
            </a:r>
            <a:r>
              <a:rPr lang="en-US" altLang="ko-KR" sz="2400" b="1">
                <a:latin typeface="+mj-ea"/>
                <a:ea typeface="+mj-ea"/>
              </a:rPr>
              <a:t> </a:t>
            </a:r>
            <a:r>
              <a:rPr lang="ko-KR" altLang="en-US" sz="2400" b="1">
                <a:latin typeface="+mj-ea"/>
                <a:ea typeface="+mj-ea"/>
              </a:rPr>
              <a:t>단톡방으로</a:t>
            </a:r>
            <a:r>
              <a:rPr lang="en-US" altLang="ko-KR" sz="2400" b="1">
                <a:latin typeface="+mj-ea"/>
                <a:ea typeface="+mj-ea"/>
              </a:rPr>
              <a:t> </a:t>
            </a:r>
            <a:r>
              <a:rPr lang="ko-KR" altLang="en-US" sz="2400" b="1">
                <a:latin typeface="+mj-ea"/>
                <a:ea typeface="+mj-ea"/>
              </a:rPr>
              <a:t>초대됨</a:t>
            </a:r>
            <a:r>
              <a:rPr lang="en-US" altLang="ko-KR" sz="2400" b="1">
                <a:latin typeface="+mj-ea"/>
                <a:ea typeface="+mj-ea"/>
              </a:rPr>
              <a:t>.</a:t>
            </a:r>
            <a:r>
              <a:rPr lang="ko-KR" altLang="en-US" sz="2400" b="1">
                <a:latin typeface="+mj-ea"/>
                <a:ea typeface="+mj-ea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400" b="1">
                <a:latin typeface="+mj-ea"/>
                <a:ea typeface="+mj-ea"/>
              </a:rPr>
              <a:t>4</a:t>
            </a:r>
            <a:r>
              <a:rPr lang="en-US" altLang="ko-KR" sz="2400" b="1"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ea"/>
                <a:ea typeface="+mj-ea"/>
              </a:rPr>
              <a:t>. </a:t>
            </a:r>
            <a:r>
              <a:rPr lang="ko-KR" altLang="en-US" sz="2400" b="1">
                <a:latin typeface="+mj-ea"/>
                <a:ea typeface="+mj-ea"/>
              </a:rPr>
              <a:t>학과 조교통지</a:t>
            </a:r>
            <a:r>
              <a:rPr lang="en-US" altLang="ko-KR" sz="2400" b="1">
                <a:latin typeface="+mj-ea"/>
                <a:ea typeface="+mj-ea"/>
              </a:rPr>
              <a:t>: 2.26</a:t>
            </a:r>
            <a:r>
              <a:rPr lang="ko-KR" altLang="en-US" sz="2400" b="1">
                <a:latin typeface="+mj-ea"/>
                <a:ea typeface="+mj-ea"/>
              </a:rPr>
              <a:t>일 오후부터 </a:t>
            </a:r>
            <a:r>
              <a:rPr lang="en-US" altLang="ko-KR" sz="2400" b="1">
                <a:solidFill>
                  <a:srgbClr val="FF0000"/>
                </a:solidFill>
                <a:latin typeface="+mj-ea"/>
              </a:rPr>
              <a:t>Honors </a:t>
            </a:r>
            <a:r>
              <a:rPr lang="ko-KR" altLang="en-US" sz="2400" b="1">
                <a:latin typeface="+mj-ea"/>
                <a:ea typeface="+mj-ea"/>
              </a:rPr>
              <a:t>명단 전달</a:t>
            </a:r>
            <a:r>
              <a:rPr lang="en-US" altLang="ko-KR" sz="2400" b="1">
                <a:latin typeface="+mj-ea"/>
                <a:ea typeface="+mj-ea"/>
              </a:rPr>
              <a:t>.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400" b="1">
                <a:latin typeface="+mj-ea"/>
                <a:ea typeface="+mj-ea"/>
              </a:rPr>
              <a:t>5. </a:t>
            </a:r>
            <a:r>
              <a:rPr lang="ko-KR" altLang="en-US" sz="2400" b="1">
                <a:latin typeface="+mj-ea"/>
                <a:ea typeface="+mj-ea"/>
              </a:rPr>
              <a:t>학과 조교의 도움으로  </a:t>
            </a:r>
            <a:r>
              <a:rPr lang="en-US" altLang="ko-KR" sz="2400" b="1">
                <a:solidFill>
                  <a:srgbClr val="FF0000"/>
                </a:solidFill>
                <a:latin typeface="+mj-ea"/>
                <a:ea typeface="+mj-ea"/>
              </a:rPr>
              <a:t>Honors</a:t>
            </a:r>
            <a:r>
              <a:rPr lang="en-US" altLang="ko-KR" sz="2400" b="1">
                <a:latin typeface="+mj-ea"/>
                <a:ea typeface="+mj-ea"/>
              </a:rPr>
              <a:t> </a:t>
            </a:r>
            <a:r>
              <a:rPr lang="ko-KR" altLang="en-US" sz="2400" b="1">
                <a:latin typeface="+mj-ea"/>
                <a:ea typeface="+mj-ea"/>
              </a:rPr>
              <a:t>선발자는</a:t>
            </a:r>
            <a:r>
              <a:rPr lang="en-US" altLang="ko-KR" sz="2400" b="1">
                <a:latin typeface="+mj-ea"/>
                <a:ea typeface="+mj-ea"/>
              </a:rPr>
              <a:t> </a:t>
            </a:r>
            <a:r>
              <a:rPr lang="ko-KR" altLang="en-US" sz="2400" b="1">
                <a:latin typeface="+mj-ea"/>
              </a:rPr>
              <a:t>교양영어 </a:t>
            </a:r>
            <a:r>
              <a:rPr lang="en-US" altLang="ko-KR" sz="2400" b="1">
                <a:latin typeface="+mj-ea"/>
              </a:rPr>
              <a:t> </a:t>
            </a:r>
          </a:p>
          <a:p>
            <a:pPr marL="514350" indent="-514350">
              <a:lnSpc>
                <a:spcPct val="150000"/>
              </a:lnSpc>
              <a:defRPr/>
            </a:pPr>
            <a:r>
              <a:rPr lang="en-US" altLang="ko-KR" sz="2400" b="1">
                <a:latin typeface="+mj-ea"/>
              </a:rPr>
              <a:t> ‘</a:t>
            </a:r>
            <a:r>
              <a:rPr lang="en-US" altLang="ko-KR" sz="2400" b="1">
                <a:solidFill>
                  <a:srgbClr val="FF0000"/>
                </a:solidFill>
                <a:latin typeface="+mj-ea"/>
              </a:rPr>
              <a:t>English</a:t>
            </a:r>
            <a:r>
              <a:rPr lang="ko-KR" altLang="en-US" sz="2400" b="1">
                <a:solidFill>
                  <a:srgbClr val="FF0000"/>
                </a:solidFill>
                <a:latin typeface="+mj-ea"/>
              </a:rPr>
              <a:t> </a:t>
            </a:r>
            <a:r>
              <a:rPr lang="en-US" altLang="ko-KR" sz="2400" b="1">
                <a:solidFill>
                  <a:srgbClr val="FF0000"/>
                </a:solidFill>
                <a:latin typeface="+mj-ea"/>
              </a:rPr>
              <a:t>for World  Citizenship1</a:t>
            </a:r>
            <a:r>
              <a:rPr lang="en-US" altLang="ko-KR" sz="2400" b="1">
                <a:latin typeface="+mj-ea"/>
              </a:rPr>
              <a:t> ’</a:t>
            </a:r>
            <a:r>
              <a:rPr lang="ko-KR" altLang="en-US" sz="2400" b="1">
                <a:latin typeface="+mj-ea"/>
              </a:rPr>
              <a:t>을 </a:t>
            </a:r>
            <a:r>
              <a:rPr lang="ko-KR" altLang="en-US" sz="2400" b="1">
                <a:solidFill>
                  <a:srgbClr val="FF0000"/>
                </a:solidFill>
                <a:latin typeface="+mj-ea"/>
              </a:rPr>
              <a:t>철회하고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400" b="1">
                <a:latin typeface="+mj-ea"/>
                <a:ea typeface="+mj-ea"/>
              </a:rPr>
              <a:t> ’</a:t>
            </a:r>
            <a:r>
              <a:rPr lang="en-US" altLang="ko-KR" sz="2400" b="1">
                <a:solidFill>
                  <a:srgbClr val="FF0000"/>
                </a:solidFill>
                <a:latin typeface="+mj-ea"/>
                <a:ea typeface="+mj-ea"/>
              </a:rPr>
              <a:t>Honors English 1:TIME</a:t>
            </a:r>
            <a:r>
              <a:rPr lang="ko-KR" altLang="en-US" sz="2400" b="1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en-US" altLang="ko-KR" sz="2400" b="1">
                <a:solidFill>
                  <a:srgbClr val="FF0000"/>
                </a:solidFill>
                <a:latin typeface="+mj-ea"/>
                <a:ea typeface="+mj-ea"/>
              </a:rPr>
              <a:t>and Presentation‘</a:t>
            </a:r>
            <a:r>
              <a:rPr lang="ko-KR" altLang="en-US" sz="2400" b="1">
                <a:latin typeface="+mj-ea"/>
                <a:ea typeface="+mj-ea"/>
              </a:rPr>
              <a:t> 을 신청함</a:t>
            </a:r>
            <a:r>
              <a:rPr lang="en-US" altLang="ko-KR" sz="2400" b="1">
                <a:latin typeface="+mj-ea"/>
                <a:ea typeface="+mj-ea"/>
              </a:rPr>
              <a:t>.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400" b="1">
                <a:latin typeface="+mj-ea"/>
                <a:ea typeface="+mj-ea"/>
              </a:rPr>
              <a:t> 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400" b="1">
                <a:latin typeface="+mj-ea"/>
                <a:ea typeface="+mj-ea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59" y="332656"/>
            <a:ext cx="7704856" cy="6960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4000" b="1">
                <a:ln w="50800"/>
                <a:solidFill>
                  <a:srgbClr val="FF0000"/>
                </a:solidFill>
                <a:latin typeface="+mj-ea"/>
                <a:ea typeface="+mj-ea"/>
              </a:rPr>
              <a:t>     Honors</a:t>
            </a:r>
            <a:r>
              <a:rPr lang="en-US" altLang="ko-KR" sz="4000" b="1">
                <a:ln w="50800"/>
                <a:latin typeface="+mj-ea"/>
                <a:ea typeface="+mj-ea"/>
              </a:rPr>
              <a:t> </a:t>
            </a:r>
            <a:r>
              <a:rPr lang="ko-KR" altLang="en-US" sz="4000" b="1">
                <a:ln w="50800"/>
                <a:latin typeface="+mj-ea"/>
                <a:ea typeface="+mj-ea"/>
              </a:rPr>
              <a:t>영어반 분반표 </a:t>
            </a:r>
            <a:r>
              <a:rPr lang="en-US" altLang="ko-KR" sz="4000" b="1">
                <a:ln w="50800"/>
                <a:latin typeface="+mj-ea"/>
                <a:ea typeface="+mj-ea"/>
              </a:rPr>
              <a:t> </a:t>
            </a:r>
            <a:r>
              <a:rPr lang="ko-KR" altLang="en-US" sz="4000" b="1">
                <a:ln w="50800"/>
                <a:latin typeface="+mj-ea"/>
                <a:ea typeface="+mj-ea"/>
              </a:rPr>
              <a:t> </a:t>
            </a:r>
            <a:endParaRPr lang="ko-KR" altLang="en-US" sz="4000">
              <a:latin typeface="휴먼엑스포"/>
              <a:ea typeface="휴먼엑스포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7544" y="1207698"/>
            <a:ext cx="7848872" cy="61627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spcBef>
                <a:spcPct val="50000"/>
              </a:spcBef>
              <a:buClr>
                <a:schemeClr val="bg1"/>
              </a:buClr>
              <a:defRPr/>
            </a:pPr>
            <a:r>
              <a:rPr lang="ko-KR" altLang="en-US" sz="3200" b="1" dirty="0">
                <a:latin typeface="+mj-ea"/>
                <a:ea typeface="+mj-ea"/>
              </a:rPr>
              <a:t> </a:t>
            </a:r>
            <a:r>
              <a:rPr lang="ko-KR" altLang="en-US" sz="2500" b="1" dirty="0">
                <a:latin typeface="+mj-ea"/>
                <a:ea typeface="+mj-ea"/>
              </a:rPr>
              <a:t>과목</a:t>
            </a:r>
            <a:r>
              <a:rPr lang="en-US" altLang="ko-KR" sz="2100" b="1" dirty="0">
                <a:latin typeface="+mj-ea"/>
                <a:ea typeface="+mj-ea"/>
              </a:rPr>
              <a:t>: </a:t>
            </a:r>
            <a:r>
              <a:rPr lang="en-US" altLang="ko-KR" sz="2500" b="1" dirty="0">
                <a:solidFill>
                  <a:srgbClr val="FF0000"/>
                </a:solidFill>
                <a:latin typeface="+mj-ea"/>
              </a:rPr>
              <a:t>Honors English1:</a:t>
            </a:r>
            <a:r>
              <a:rPr lang="en-US" altLang="ko-KR" sz="2400" b="1" dirty="0">
                <a:solidFill>
                  <a:srgbClr val="FF0000"/>
                </a:solidFill>
                <a:latin typeface="+mj-ea"/>
              </a:rPr>
              <a:t>TIME and</a:t>
            </a:r>
            <a:r>
              <a:rPr lang="ko-KR" altLang="en-US" sz="2400" b="1" dirty="0">
                <a:solidFill>
                  <a:srgbClr val="FF0000"/>
                </a:solidFill>
                <a:latin typeface="+mj-ea"/>
              </a:rPr>
              <a:t> </a:t>
            </a:r>
            <a:r>
              <a:rPr lang="en-US" altLang="ko-KR" sz="2400" b="1" dirty="0">
                <a:solidFill>
                  <a:srgbClr val="FF0000"/>
                </a:solidFill>
                <a:latin typeface="+mj-ea"/>
              </a:rPr>
              <a:t>Presentation</a:t>
            </a:r>
            <a:endParaRPr lang="en-US" altLang="ko-KR" sz="2100" b="1" dirty="0">
              <a:solidFill>
                <a:srgbClr val="FF0000"/>
              </a:solidFill>
              <a:latin typeface="+mj-ea"/>
            </a:endParaRPr>
          </a:p>
          <a:p>
            <a:pPr algn="r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600" dirty="0">
                <a:solidFill>
                  <a:schemeClr val="tx1"/>
                </a:solidFill>
                <a:latin typeface="+mj-ea"/>
                <a:ea typeface="+mj-ea"/>
              </a:rPr>
              <a:t>-</a:t>
            </a:r>
            <a:r>
              <a:rPr lang="ko-KR" altLang="en-US" sz="1700" dirty="0">
                <a:solidFill>
                  <a:schemeClr val="tx1"/>
                </a:solidFill>
                <a:latin typeface="+mj-ea"/>
                <a:ea typeface="+mj-ea"/>
              </a:rPr>
              <a:t>응급</a:t>
            </a:r>
            <a:r>
              <a:rPr lang="en-US" altLang="ko-KR" sz="1700" dirty="0">
                <a:solidFill>
                  <a:schemeClr val="tx1"/>
                </a:solidFill>
                <a:latin typeface="+mj-ea"/>
                <a:ea typeface="+mj-ea"/>
              </a:rPr>
              <a:t>/</a:t>
            </a:r>
            <a:r>
              <a:rPr lang="ko-KR" altLang="en-US" sz="1700" dirty="0">
                <a:solidFill>
                  <a:schemeClr val="tx1"/>
                </a:solidFill>
                <a:latin typeface="+mj-ea"/>
                <a:ea typeface="+mj-ea"/>
              </a:rPr>
              <a:t>작치</a:t>
            </a:r>
            <a:r>
              <a:rPr lang="en-US" altLang="ko-KR" sz="1700" dirty="0">
                <a:solidFill>
                  <a:schemeClr val="tx1"/>
                </a:solidFill>
                <a:latin typeface="+mj-ea"/>
                <a:ea typeface="+mj-ea"/>
              </a:rPr>
              <a:t>/</a:t>
            </a:r>
            <a:r>
              <a:rPr lang="ko-KR" altLang="en-US" sz="1700" dirty="0" err="1">
                <a:solidFill>
                  <a:schemeClr val="tx1"/>
                </a:solidFill>
                <a:latin typeface="+mj-ea"/>
                <a:ea typeface="+mj-ea"/>
              </a:rPr>
              <a:t>철경</a:t>
            </a:r>
            <a:r>
              <a:rPr lang="en-US" altLang="ko-KR" sz="1700" dirty="0">
                <a:solidFill>
                  <a:schemeClr val="tx1"/>
                </a:solidFill>
                <a:latin typeface="+mj-ea"/>
                <a:ea typeface="+mj-ea"/>
              </a:rPr>
              <a:t>:</a:t>
            </a:r>
            <a:r>
              <a:rPr lang="ko-KR" altLang="en-US" sz="1700" dirty="0">
                <a:solidFill>
                  <a:schemeClr val="tx1"/>
                </a:solidFill>
                <a:latin typeface="+mj-ea"/>
                <a:ea typeface="+mj-ea"/>
              </a:rPr>
              <a:t>   </a:t>
            </a:r>
            <a:r>
              <a:rPr lang="ko-KR" altLang="en-US" sz="1700" dirty="0">
                <a:solidFill>
                  <a:schemeClr val="tx1"/>
                </a:solidFill>
                <a:latin typeface="+mj-ea"/>
              </a:rPr>
              <a:t>       </a:t>
            </a:r>
            <a:r>
              <a:rPr lang="en-US" altLang="ko-KR" sz="1700" dirty="0">
                <a:solidFill>
                  <a:schemeClr val="tx1"/>
                </a:solidFill>
                <a:latin typeface="+mj-ea"/>
              </a:rPr>
              <a:t>Honors English1:TIMEand Writing_001 </a:t>
            </a:r>
            <a:r>
              <a:rPr lang="ko-KR" altLang="en-US" sz="1700" dirty="0">
                <a:solidFill>
                  <a:schemeClr val="tx1"/>
                </a:solidFill>
                <a:latin typeface="+mj-ea"/>
              </a:rPr>
              <a:t>반</a:t>
            </a:r>
          </a:p>
          <a:p>
            <a:pPr algn="r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700" dirty="0">
                <a:solidFill>
                  <a:schemeClr val="tx1"/>
                </a:solidFill>
                <a:latin typeface="+mj-ea"/>
              </a:rPr>
              <a:t>-</a:t>
            </a:r>
            <a:r>
              <a:rPr lang="ko-KR" altLang="en-US" sz="1700" dirty="0">
                <a:solidFill>
                  <a:schemeClr val="tx1"/>
                </a:solidFill>
                <a:latin typeface="+mj-ea"/>
              </a:rPr>
              <a:t>외조</a:t>
            </a:r>
            <a:r>
              <a:rPr lang="en-US" altLang="ko-KR" sz="1700" dirty="0">
                <a:solidFill>
                  <a:schemeClr val="tx1"/>
                </a:solidFill>
                <a:latin typeface="+mj-ea"/>
              </a:rPr>
              <a:t>/</a:t>
            </a:r>
            <a:r>
              <a:rPr lang="ko-KR" altLang="en-US" sz="1700" dirty="0">
                <a:solidFill>
                  <a:schemeClr val="tx1"/>
                </a:solidFill>
                <a:latin typeface="+mj-ea"/>
              </a:rPr>
              <a:t>모든 학과 </a:t>
            </a:r>
            <a:r>
              <a:rPr lang="en-US" altLang="ko-KR" sz="1700" dirty="0">
                <a:solidFill>
                  <a:schemeClr val="tx1"/>
                </a:solidFill>
                <a:latin typeface="+mj-ea"/>
              </a:rPr>
              <a:t> :   Honors English1:TIMEand Writing_002 </a:t>
            </a:r>
            <a:r>
              <a:rPr lang="ko-KR" altLang="en-US" sz="1700" dirty="0">
                <a:solidFill>
                  <a:schemeClr val="tx1"/>
                </a:solidFill>
                <a:latin typeface="+mj-ea"/>
              </a:rPr>
              <a:t>반</a:t>
            </a:r>
          </a:p>
          <a:p>
            <a:pPr algn="r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700" dirty="0">
                <a:solidFill>
                  <a:schemeClr val="tx1"/>
                </a:solidFill>
                <a:latin typeface="+mj-ea"/>
              </a:rPr>
              <a:t>-</a:t>
            </a:r>
            <a:r>
              <a:rPr lang="ko-KR" altLang="en-US" sz="1700" dirty="0">
                <a:solidFill>
                  <a:schemeClr val="tx1"/>
                </a:solidFill>
                <a:latin typeface="+mj-ea"/>
              </a:rPr>
              <a:t> 소방</a:t>
            </a:r>
            <a:r>
              <a:rPr lang="en-US" altLang="ko-KR" sz="1700" dirty="0">
                <a:solidFill>
                  <a:schemeClr val="tx1"/>
                </a:solidFill>
                <a:latin typeface="+mj-ea"/>
              </a:rPr>
              <a:t>/</a:t>
            </a:r>
            <a:r>
              <a:rPr lang="ko-KR" altLang="en-US" sz="1700" dirty="0" err="1">
                <a:solidFill>
                  <a:schemeClr val="tx1"/>
                </a:solidFill>
                <a:latin typeface="+mj-ea"/>
              </a:rPr>
              <a:t>철차</a:t>
            </a:r>
            <a:r>
              <a:rPr lang="en-US" altLang="ko-KR" sz="1700" dirty="0">
                <a:solidFill>
                  <a:schemeClr val="tx1"/>
                </a:solidFill>
                <a:latin typeface="+mj-ea"/>
              </a:rPr>
              <a:t>/</a:t>
            </a:r>
            <a:r>
              <a:rPr lang="ko-KR" altLang="en-US" sz="1700" dirty="0">
                <a:solidFill>
                  <a:schemeClr val="tx1"/>
                </a:solidFill>
                <a:latin typeface="+mj-ea"/>
              </a:rPr>
              <a:t>물류 </a:t>
            </a:r>
            <a:r>
              <a:rPr lang="en-US" altLang="ko-KR" sz="1700" dirty="0">
                <a:solidFill>
                  <a:schemeClr val="tx1"/>
                </a:solidFill>
                <a:latin typeface="+mj-ea"/>
              </a:rPr>
              <a:t>:    Honors English1:TIMEand Writing_003</a:t>
            </a:r>
            <a:r>
              <a:rPr lang="ko-KR" altLang="en-US" sz="1700" dirty="0">
                <a:solidFill>
                  <a:schemeClr val="tx1"/>
                </a:solidFill>
                <a:latin typeface="+mj-ea"/>
              </a:rPr>
              <a:t>반</a:t>
            </a:r>
          </a:p>
          <a:p>
            <a:pPr algn="r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700" dirty="0">
                <a:solidFill>
                  <a:schemeClr val="tx1"/>
                </a:solidFill>
                <a:latin typeface="+mj-ea"/>
              </a:rPr>
              <a:t>-</a:t>
            </a:r>
            <a:r>
              <a:rPr lang="ko-KR" altLang="en-US" sz="1700" dirty="0">
                <a:solidFill>
                  <a:schemeClr val="tx1"/>
                </a:solidFill>
                <a:latin typeface="+mj-ea"/>
              </a:rPr>
              <a:t>사복</a:t>
            </a:r>
            <a:r>
              <a:rPr lang="en-US" altLang="ko-KR" sz="1700" dirty="0">
                <a:solidFill>
                  <a:schemeClr val="tx1"/>
                </a:solidFill>
                <a:latin typeface="+mj-ea"/>
              </a:rPr>
              <a:t>/</a:t>
            </a:r>
            <a:r>
              <a:rPr lang="ko-KR" altLang="en-US" sz="1700" dirty="0">
                <a:solidFill>
                  <a:schemeClr val="tx1"/>
                </a:solidFill>
                <a:latin typeface="+mj-ea"/>
              </a:rPr>
              <a:t>보건</a:t>
            </a:r>
            <a:r>
              <a:rPr lang="en-US" altLang="ko-KR" sz="1700" dirty="0">
                <a:solidFill>
                  <a:schemeClr val="tx1"/>
                </a:solidFill>
                <a:latin typeface="+mj-ea"/>
              </a:rPr>
              <a:t>/</a:t>
            </a:r>
            <a:r>
              <a:rPr lang="ko-KR" altLang="en-US" sz="1700" dirty="0">
                <a:solidFill>
                  <a:schemeClr val="tx1"/>
                </a:solidFill>
                <a:latin typeface="+mj-ea"/>
              </a:rPr>
              <a:t>동물</a:t>
            </a:r>
            <a:r>
              <a:rPr lang="en-US" altLang="ko-KR" sz="1700" dirty="0">
                <a:solidFill>
                  <a:schemeClr val="tx1"/>
                </a:solidFill>
                <a:latin typeface="+mj-ea"/>
              </a:rPr>
              <a:t>/</a:t>
            </a:r>
            <a:r>
              <a:rPr lang="ko-KR" altLang="en-US" sz="1700" dirty="0" err="1">
                <a:solidFill>
                  <a:schemeClr val="tx1"/>
                </a:solidFill>
                <a:latin typeface="+mj-ea"/>
              </a:rPr>
              <a:t>모든학과</a:t>
            </a:r>
            <a:r>
              <a:rPr lang="ko-KR" altLang="en-US" sz="1700" dirty="0">
                <a:solidFill>
                  <a:schemeClr val="tx1"/>
                </a:solidFill>
                <a:latin typeface="+mj-ea"/>
              </a:rPr>
              <a:t> </a:t>
            </a:r>
            <a:r>
              <a:rPr lang="en-US" altLang="ko-KR" sz="1700" dirty="0">
                <a:solidFill>
                  <a:schemeClr val="tx1"/>
                </a:solidFill>
                <a:latin typeface="+mj-ea"/>
              </a:rPr>
              <a:t>:  Honors English1:TIMEand Writing _004</a:t>
            </a:r>
            <a:r>
              <a:rPr lang="ko-KR" altLang="en-US" sz="1700" dirty="0">
                <a:solidFill>
                  <a:schemeClr val="tx1"/>
                </a:solidFill>
                <a:latin typeface="+mj-ea"/>
              </a:rPr>
              <a:t>반</a:t>
            </a:r>
          </a:p>
          <a:p>
            <a:pPr algn="r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700" dirty="0">
                <a:solidFill>
                  <a:schemeClr val="tx1"/>
                </a:solidFill>
                <a:latin typeface="+mj-ea"/>
                <a:ea typeface="+mj-ea"/>
              </a:rPr>
              <a:t>-</a:t>
            </a:r>
            <a:r>
              <a:rPr lang="ko-KR" altLang="en-US" sz="1700" dirty="0" err="1">
                <a:solidFill>
                  <a:schemeClr val="tx1"/>
                </a:solidFill>
                <a:latin typeface="+mj-ea"/>
                <a:ea typeface="+mj-ea"/>
              </a:rPr>
              <a:t>외영</a:t>
            </a:r>
            <a:r>
              <a:rPr lang="en-US" altLang="ko-KR" sz="1700" dirty="0">
                <a:solidFill>
                  <a:schemeClr val="tx1"/>
                </a:solidFill>
                <a:latin typeface="+mj-ea"/>
                <a:ea typeface="+mj-ea"/>
              </a:rPr>
              <a:t>/</a:t>
            </a:r>
            <a:r>
              <a:rPr lang="ko-KR" altLang="en-US" sz="1700" dirty="0" err="1">
                <a:solidFill>
                  <a:schemeClr val="tx1"/>
                </a:solidFill>
                <a:latin typeface="+mj-ea"/>
                <a:ea typeface="+mj-ea"/>
              </a:rPr>
              <a:t>모든학과</a:t>
            </a:r>
            <a:r>
              <a:rPr lang="ko-KR" altLang="en-US" sz="1700" dirty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1700" dirty="0">
                <a:solidFill>
                  <a:schemeClr val="tx1"/>
                </a:solidFill>
                <a:latin typeface="+mj-ea"/>
                <a:ea typeface="+mj-ea"/>
              </a:rPr>
              <a:t>:</a:t>
            </a:r>
            <a:r>
              <a:rPr lang="en-US" altLang="ko-KR" sz="1700" dirty="0">
                <a:solidFill>
                  <a:schemeClr val="tx1"/>
                </a:solidFill>
                <a:latin typeface="+mj-ea"/>
              </a:rPr>
              <a:t>       Honors English1:TIMEand Writing_005</a:t>
            </a:r>
            <a:r>
              <a:rPr lang="ko-KR" altLang="en-US" sz="1700" dirty="0">
                <a:solidFill>
                  <a:schemeClr val="tx1"/>
                </a:solidFill>
                <a:latin typeface="+mj-ea"/>
              </a:rPr>
              <a:t>반</a:t>
            </a:r>
          </a:p>
          <a:p>
            <a:pPr algn="r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700" dirty="0">
                <a:solidFill>
                  <a:schemeClr val="tx1"/>
                </a:solidFill>
                <a:latin typeface="+mj-ea"/>
                <a:ea typeface="+mj-ea"/>
              </a:rPr>
              <a:t>-IT</a:t>
            </a:r>
            <a:r>
              <a:rPr lang="ko-KR" altLang="en-US" sz="1700" dirty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1700" dirty="0" err="1">
                <a:solidFill>
                  <a:schemeClr val="tx1"/>
                </a:solidFill>
                <a:latin typeface="+mj-ea"/>
                <a:ea typeface="+mj-ea"/>
              </a:rPr>
              <a:t>미디어건공</a:t>
            </a:r>
            <a:r>
              <a:rPr lang="en-US" altLang="ko-KR" sz="1700" dirty="0">
                <a:solidFill>
                  <a:schemeClr val="tx1"/>
                </a:solidFill>
                <a:latin typeface="+mj-ea"/>
                <a:ea typeface="+mj-ea"/>
              </a:rPr>
              <a:t>+</a:t>
            </a:r>
            <a:r>
              <a:rPr lang="ko-KR" altLang="en-US" sz="1700" dirty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1700" dirty="0" err="1">
                <a:solidFill>
                  <a:schemeClr val="tx1"/>
                </a:solidFill>
                <a:latin typeface="+mj-ea"/>
                <a:ea typeface="+mj-ea"/>
              </a:rPr>
              <a:t>모든학과</a:t>
            </a:r>
            <a:r>
              <a:rPr lang="en-US" altLang="ko-KR" sz="1700" dirty="0">
                <a:solidFill>
                  <a:schemeClr val="tx1"/>
                </a:solidFill>
                <a:latin typeface="+mj-ea"/>
                <a:ea typeface="+mj-ea"/>
              </a:rPr>
              <a:t> : </a:t>
            </a:r>
            <a:r>
              <a:rPr lang="en-US" altLang="ko-KR" sz="1700" b="1" dirty="0">
                <a:solidFill>
                  <a:schemeClr val="tx1"/>
                </a:solidFill>
                <a:latin typeface="+mj-ea"/>
              </a:rPr>
              <a:t> </a:t>
            </a:r>
            <a:r>
              <a:rPr lang="en-US" altLang="ko-KR" sz="1700" dirty="0">
                <a:solidFill>
                  <a:schemeClr val="tx1"/>
                </a:solidFill>
                <a:latin typeface="+mj-ea"/>
              </a:rPr>
              <a:t>Honors English1:TIMEand Writing_</a:t>
            </a:r>
            <a:r>
              <a:rPr lang="en-US" altLang="ko-KR" sz="1700" dirty="0">
                <a:solidFill>
                  <a:schemeClr val="tx1"/>
                </a:solidFill>
                <a:latin typeface="+mj-ea"/>
                <a:ea typeface="+mj-ea"/>
              </a:rPr>
              <a:t>006</a:t>
            </a:r>
            <a:r>
              <a:rPr lang="ko-KR" altLang="en-US" sz="1700" dirty="0">
                <a:solidFill>
                  <a:schemeClr val="tx1"/>
                </a:solidFill>
                <a:latin typeface="+mj-ea"/>
                <a:ea typeface="+mj-ea"/>
              </a:rPr>
              <a:t>반</a:t>
            </a:r>
          </a:p>
          <a:p>
            <a:pPr marL="342900" indent="-342900" algn="r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700" dirty="0">
                <a:solidFill>
                  <a:schemeClr val="tx1"/>
                </a:solidFill>
                <a:latin typeface="+mj-ea"/>
                <a:ea typeface="+mj-ea"/>
              </a:rPr>
              <a:t>-</a:t>
            </a:r>
            <a:r>
              <a:rPr lang="ko-KR" altLang="en-US" sz="1700" dirty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1700" dirty="0" err="1">
                <a:solidFill>
                  <a:schemeClr val="tx1"/>
                </a:solidFill>
                <a:latin typeface="+mj-ea"/>
                <a:ea typeface="+mj-ea"/>
              </a:rPr>
              <a:t>언청물치</a:t>
            </a:r>
            <a:r>
              <a:rPr lang="ko-KR" altLang="en-US" sz="1700" dirty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1700" dirty="0">
                <a:solidFill>
                  <a:schemeClr val="tx1"/>
                </a:solidFill>
                <a:latin typeface="+mj-ea"/>
                <a:ea typeface="+mj-ea"/>
              </a:rPr>
              <a:t>+</a:t>
            </a:r>
            <a:r>
              <a:rPr lang="ko-KR" altLang="en-US" sz="1700" dirty="0" err="1">
                <a:solidFill>
                  <a:schemeClr val="tx1"/>
                </a:solidFill>
                <a:latin typeface="+mj-ea"/>
              </a:rPr>
              <a:t>모든학과</a:t>
            </a:r>
            <a:r>
              <a:rPr lang="ko-KR" altLang="en-US" sz="1700" dirty="0">
                <a:solidFill>
                  <a:schemeClr val="tx1"/>
                </a:solidFill>
                <a:latin typeface="+mj-ea"/>
              </a:rPr>
              <a:t> </a:t>
            </a:r>
            <a:r>
              <a:rPr lang="en-US" altLang="ko-KR" sz="1700" dirty="0">
                <a:solidFill>
                  <a:schemeClr val="tx1"/>
                </a:solidFill>
                <a:latin typeface="+mj-ea"/>
              </a:rPr>
              <a:t>:</a:t>
            </a:r>
            <a:r>
              <a:rPr lang="ko-KR" altLang="en-US" sz="1700" dirty="0">
                <a:solidFill>
                  <a:schemeClr val="tx1"/>
                </a:solidFill>
                <a:latin typeface="+mj-ea"/>
              </a:rPr>
              <a:t>  </a:t>
            </a:r>
            <a:r>
              <a:rPr lang="en-US" altLang="ko-KR" sz="1700" dirty="0">
                <a:solidFill>
                  <a:schemeClr val="tx1"/>
                </a:solidFill>
                <a:latin typeface="+mj-ea"/>
              </a:rPr>
              <a:t>Honors English1:TIMEand Writing_007</a:t>
            </a:r>
            <a:r>
              <a:rPr lang="ko-KR" altLang="en-US" sz="1700" dirty="0">
                <a:solidFill>
                  <a:schemeClr val="tx1"/>
                </a:solidFill>
                <a:latin typeface="+mj-ea"/>
              </a:rPr>
              <a:t>반</a:t>
            </a:r>
            <a:r>
              <a:rPr lang="en-US" altLang="ko-KR" sz="1700" dirty="0">
                <a:solidFill>
                  <a:schemeClr val="tx1"/>
                </a:solidFill>
                <a:latin typeface="+mj-ea"/>
              </a:rPr>
              <a:t>  </a:t>
            </a:r>
          </a:p>
          <a:p>
            <a:pPr algn="r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700" dirty="0">
                <a:solidFill>
                  <a:schemeClr val="tx1"/>
                </a:solidFill>
                <a:latin typeface="+mj-ea"/>
              </a:rPr>
              <a:t>-</a:t>
            </a:r>
            <a:r>
              <a:rPr lang="ko-KR" altLang="en-US" sz="1700" dirty="0" err="1">
                <a:solidFill>
                  <a:schemeClr val="tx1"/>
                </a:solidFill>
                <a:latin typeface="+mj-ea"/>
              </a:rPr>
              <a:t>모든학과</a:t>
            </a:r>
            <a:r>
              <a:rPr lang="ko-KR" altLang="en-US" sz="1700" dirty="0">
                <a:solidFill>
                  <a:schemeClr val="tx1"/>
                </a:solidFill>
                <a:latin typeface="+mj-ea"/>
              </a:rPr>
              <a:t> </a:t>
            </a:r>
            <a:r>
              <a:rPr lang="en-US" altLang="ko-KR" sz="1700" dirty="0">
                <a:solidFill>
                  <a:schemeClr val="tx1"/>
                </a:solidFill>
                <a:latin typeface="+mj-ea"/>
              </a:rPr>
              <a:t>:</a:t>
            </a:r>
            <a:r>
              <a:rPr lang="ko-KR" altLang="en-US" sz="1700" dirty="0">
                <a:solidFill>
                  <a:schemeClr val="tx1"/>
                </a:solidFill>
                <a:latin typeface="+mj-ea"/>
              </a:rPr>
              <a:t> </a:t>
            </a:r>
            <a:r>
              <a:rPr lang="en-US" altLang="ko-KR" sz="1700" dirty="0">
                <a:solidFill>
                  <a:schemeClr val="tx1"/>
                </a:solidFill>
                <a:latin typeface="+mj-ea"/>
              </a:rPr>
              <a:t>Honors English1:TIMEand Writing_008</a:t>
            </a:r>
            <a:r>
              <a:rPr lang="ko-KR" altLang="en-US" sz="1700" dirty="0">
                <a:solidFill>
                  <a:schemeClr val="tx1"/>
                </a:solidFill>
                <a:latin typeface="+mj-ea"/>
              </a:rPr>
              <a:t>반</a:t>
            </a:r>
            <a:r>
              <a:rPr lang="en-US" altLang="ko-KR" sz="1700" dirty="0">
                <a:solidFill>
                  <a:schemeClr val="tx1"/>
                </a:solidFill>
                <a:latin typeface="+mj-ea"/>
              </a:rPr>
              <a:t>  </a:t>
            </a:r>
          </a:p>
          <a:p>
            <a:pPr algn="r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700" dirty="0">
                <a:solidFill>
                  <a:schemeClr val="tx1"/>
                </a:solidFill>
                <a:latin typeface="+mj-ea"/>
              </a:rPr>
              <a:t>- </a:t>
            </a:r>
            <a:r>
              <a:rPr lang="ko-KR" altLang="en-US" sz="1700" dirty="0">
                <a:solidFill>
                  <a:schemeClr val="tx1"/>
                </a:solidFill>
                <a:latin typeface="+mj-ea"/>
              </a:rPr>
              <a:t> </a:t>
            </a:r>
            <a:r>
              <a:rPr lang="ko-KR" altLang="en-US" sz="1700" dirty="0" err="1">
                <a:solidFill>
                  <a:schemeClr val="tx1"/>
                </a:solidFill>
                <a:latin typeface="+mj-ea"/>
              </a:rPr>
              <a:t>모든학과</a:t>
            </a:r>
            <a:r>
              <a:rPr lang="en-US" altLang="ko-KR" sz="1700" dirty="0">
                <a:solidFill>
                  <a:schemeClr val="tx1"/>
                </a:solidFill>
                <a:latin typeface="+mj-ea"/>
              </a:rPr>
              <a:t>:</a:t>
            </a:r>
            <a:r>
              <a:rPr lang="ko-KR" altLang="en-US" sz="1700" dirty="0">
                <a:solidFill>
                  <a:schemeClr val="tx1"/>
                </a:solidFill>
                <a:latin typeface="+mj-ea"/>
              </a:rPr>
              <a:t> </a:t>
            </a:r>
            <a:r>
              <a:rPr lang="en-US" altLang="ko-KR" sz="1700" dirty="0">
                <a:solidFill>
                  <a:schemeClr val="tx1"/>
                </a:solidFill>
                <a:latin typeface="+mj-ea"/>
              </a:rPr>
              <a:t>Honors English1:TIMEand Writing_009</a:t>
            </a:r>
            <a:r>
              <a:rPr lang="ko-KR" altLang="en-US" sz="1700" dirty="0">
                <a:solidFill>
                  <a:schemeClr val="tx1"/>
                </a:solidFill>
                <a:latin typeface="+mj-ea"/>
              </a:rPr>
              <a:t>반</a:t>
            </a:r>
          </a:p>
          <a:p>
            <a:pPr>
              <a:lnSpc>
                <a:spcPct val="150000"/>
              </a:lnSpc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700" dirty="0">
                <a:solidFill>
                  <a:schemeClr val="tx1"/>
                </a:solidFill>
                <a:latin typeface="+mj-ea"/>
              </a:rPr>
              <a:t> </a:t>
            </a:r>
            <a:r>
              <a:rPr lang="en-US" altLang="ko-KR" sz="1700" dirty="0">
                <a:solidFill>
                  <a:schemeClr val="tx1"/>
                </a:solidFill>
                <a:latin typeface="+mj-ea"/>
                <a:ea typeface="+mj-ea"/>
              </a:rPr>
              <a:t>-</a:t>
            </a:r>
            <a:r>
              <a:rPr lang="ko-KR" altLang="en-US" sz="1700" b="1" dirty="0" err="1">
                <a:solidFill>
                  <a:srgbClr val="FF0000"/>
                </a:solidFill>
                <a:latin typeface="+mj-ea"/>
                <a:ea typeface="+mj-ea"/>
              </a:rPr>
              <a:t>엔디컷</a:t>
            </a:r>
            <a:r>
              <a:rPr lang="en-US" altLang="ko-KR" sz="1700" b="1" dirty="0">
                <a:solidFill>
                  <a:srgbClr val="FF0000"/>
                </a:solidFill>
                <a:latin typeface="+mj-ea"/>
                <a:ea typeface="+mj-ea"/>
              </a:rPr>
              <a:t>,</a:t>
            </a:r>
            <a:r>
              <a:rPr lang="ko-KR" altLang="en-US" sz="1700" b="1" dirty="0">
                <a:solidFill>
                  <a:srgbClr val="FF0000"/>
                </a:solidFill>
                <a:latin typeface="+mj-ea"/>
                <a:ea typeface="+mj-ea"/>
              </a:rPr>
              <a:t> 한식</a:t>
            </a:r>
            <a:r>
              <a:rPr lang="en-US" altLang="ko-KR" sz="1700" b="1" dirty="0">
                <a:solidFill>
                  <a:srgbClr val="FF0000"/>
                </a:solidFill>
                <a:latin typeface="+mj-ea"/>
                <a:ea typeface="+mj-ea"/>
              </a:rPr>
              <a:t>,</a:t>
            </a:r>
            <a:r>
              <a:rPr lang="ko-KR" altLang="en-US" sz="1700" b="1" dirty="0">
                <a:solidFill>
                  <a:srgbClr val="FF0000"/>
                </a:solidFill>
                <a:latin typeface="+mj-ea"/>
                <a:ea typeface="+mj-ea"/>
              </a:rPr>
              <a:t>제과</a:t>
            </a:r>
            <a:r>
              <a:rPr lang="en-US" altLang="ko-KR" sz="1700" b="1" dirty="0">
                <a:solidFill>
                  <a:srgbClr val="FF0000"/>
                </a:solidFill>
                <a:latin typeface="+mj-ea"/>
                <a:ea typeface="+mj-ea"/>
              </a:rPr>
              <a:t>,</a:t>
            </a:r>
            <a:r>
              <a:rPr lang="ko-KR" altLang="en-US" sz="1700" b="1" dirty="0">
                <a:solidFill>
                  <a:srgbClr val="FF0000"/>
                </a:solidFill>
                <a:latin typeface="+mj-ea"/>
                <a:ea typeface="+mj-ea"/>
              </a:rPr>
              <a:t> 외경</a:t>
            </a:r>
            <a:r>
              <a:rPr lang="en-US" altLang="ko-KR" sz="1700" b="1" dirty="0">
                <a:solidFill>
                  <a:srgbClr val="FF0000"/>
                </a:solidFill>
                <a:latin typeface="+mj-ea"/>
                <a:ea typeface="+mj-ea"/>
              </a:rPr>
              <a:t>,</a:t>
            </a:r>
            <a:r>
              <a:rPr lang="ko-KR" altLang="en-US" sz="1700" b="1" dirty="0">
                <a:solidFill>
                  <a:srgbClr val="FF0000"/>
                </a:solidFill>
                <a:latin typeface="+mj-ea"/>
                <a:ea typeface="+mj-ea"/>
              </a:rPr>
              <a:t>호텔</a:t>
            </a:r>
            <a:r>
              <a:rPr lang="en-US" altLang="ko-KR" sz="1700" b="1" dirty="0">
                <a:solidFill>
                  <a:srgbClr val="FF0000"/>
                </a:solidFill>
                <a:latin typeface="+mj-ea"/>
                <a:ea typeface="+mj-ea"/>
              </a:rPr>
              <a:t>,</a:t>
            </a:r>
            <a:r>
              <a:rPr lang="ko-KR" altLang="en-US" sz="1700" b="1" dirty="0">
                <a:solidFill>
                  <a:srgbClr val="FF0000"/>
                </a:solidFill>
                <a:latin typeface="+mj-ea"/>
                <a:ea typeface="+mj-ea"/>
              </a:rPr>
              <a:t>전기</a:t>
            </a:r>
            <a:r>
              <a:rPr lang="en-US" altLang="ko-KR" sz="1700" b="1" dirty="0">
                <a:solidFill>
                  <a:srgbClr val="FF0000"/>
                </a:solidFill>
                <a:latin typeface="+mj-ea"/>
                <a:ea typeface="+mj-ea"/>
              </a:rPr>
              <a:t>,</a:t>
            </a:r>
            <a:r>
              <a:rPr lang="ko-KR" altLang="en-US" sz="1700" b="1" dirty="0">
                <a:solidFill>
                  <a:srgbClr val="FF0000"/>
                </a:solidFill>
                <a:latin typeface="+mj-ea"/>
                <a:ea typeface="+mj-ea"/>
              </a:rPr>
              <a:t>소프트웨어</a:t>
            </a:r>
            <a:r>
              <a:rPr lang="en-US" altLang="ko-KR" sz="1700" b="1" dirty="0">
                <a:solidFill>
                  <a:srgbClr val="FF0000"/>
                </a:solidFill>
                <a:latin typeface="+mj-ea"/>
                <a:ea typeface="+mj-ea"/>
              </a:rPr>
              <a:t>,</a:t>
            </a:r>
            <a:r>
              <a:rPr lang="ko-KR" altLang="en-US" sz="1700" b="1" dirty="0">
                <a:solidFill>
                  <a:srgbClr val="FF0000"/>
                </a:solidFill>
                <a:latin typeface="+mj-ea"/>
                <a:ea typeface="+mj-ea"/>
              </a:rPr>
              <a:t>건설</a:t>
            </a:r>
            <a:r>
              <a:rPr lang="en-US" altLang="ko-KR" sz="1700" b="1" dirty="0">
                <a:solidFill>
                  <a:srgbClr val="FF0000"/>
                </a:solidFill>
                <a:latin typeface="+mj-ea"/>
                <a:ea typeface="+mj-ea"/>
              </a:rPr>
              <a:t>,</a:t>
            </a:r>
            <a:r>
              <a:rPr lang="ko-KR" altLang="en-US" sz="1700" b="1" dirty="0">
                <a:solidFill>
                  <a:srgbClr val="FF0000"/>
                </a:solidFill>
                <a:latin typeface="+mj-ea"/>
                <a:ea typeface="+mj-ea"/>
              </a:rPr>
              <a:t>뷰티</a:t>
            </a:r>
            <a:r>
              <a:rPr lang="en-US" altLang="ko-KR" sz="1700" b="1" dirty="0">
                <a:solidFill>
                  <a:srgbClr val="FF0000"/>
                </a:solidFill>
                <a:latin typeface="+mj-ea"/>
                <a:ea typeface="+mj-ea"/>
              </a:rPr>
              <a:t>,</a:t>
            </a:r>
            <a:r>
              <a:rPr lang="ko-KR" altLang="en-US" sz="1700" b="1" dirty="0">
                <a:solidFill>
                  <a:srgbClr val="FF0000"/>
                </a:solidFill>
                <a:latin typeface="+mj-ea"/>
                <a:ea typeface="+mj-ea"/>
              </a:rPr>
              <a:t>스포츠 등 </a:t>
            </a:r>
            <a:r>
              <a:rPr lang="ko-KR" altLang="en-US" sz="1700" b="1" dirty="0" err="1">
                <a:solidFill>
                  <a:srgbClr val="FF0000"/>
                </a:solidFill>
                <a:latin typeface="+mj-ea"/>
                <a:ea typeface="+mj-ea"/>
              </a:rPr>
              <a:t>모든학과가</a:t>
            </a:r>
            <a:r>
              <a:rPr lang="ko-KR" altLang="en-US" sz="1700" b="1" dirty="0">
                <a:solidFill>
                  <a:srgbClr val="FF0000"/>
                </a:solidFill>
                <a:latin typeface="+mj-ea"/>
                <a:ea typeface="+mj-ea"/>
              </a:rPr>
              <a:t> 본인 학과 영어 시간이 전산에 </a:t>
            </a:r>
            <a:r>
              <a:rPr lang="ko-KR" altLang="en-US" sz="1700" b="1" dirty="0" err="1">
                <a:solidFill>
                  <a:srgbClr val="FF0000"/>
                </a:solidFill>
                <a:latin typeface="+mj-ea"/>
                <a:ea typeface="+mj-ea"/>
              </a:rPr>
              <a:t>안될경우</a:t>
            </a:r>
            <a:r>
              <a:rPr lang="ko-KR" altLang="en-US" sz="1700" b="1" dirty="0">
                <a:solidFill>
                  <a:srgbClr val="FF0000"/>
                </a:solidFill>
                <a:latin typeface="+mj-ea"/>
                <a:ea typeface="+mj-ea"/>
              </a:rPr>
              <a:t>  </a:t>
            </a:r>
            <a:r>
              <a:rPr lang="en-US" altLang="ko-KR" sz="1700" b="1" dirty="0">
                <a:solidFill>
                  <a:srgbClr val="FF0000"/>
                </a:solidFill>
                <a:latin typeface="+mj-ea"/>
                <a:ea typeface="+mj-ea"/>
              </a:rPr>
              <a:t>9</a:t>
            </a:r>
            <a:r>
              <a:rPr lang="ko-KR" altLang="en-US" sz="1700" b="1" dirty="0" err="1">
                <a:solidFill>
                  <a:srgbClr val="FF0000"/>
                </a:solidFill>
                <a:latin typeface="+mj-ea"/>
                <a:ea typeface="+mj-ea"/>
              </a:rPr>
              <a:t>개반</a:t>
            </a:r>
            <a:r>
              <a:rPr lang="ko-KR" altLang="en-US" sz="1700" b="1" dirty="0">
                <a:solidFill>
                  <a:srgbClr val="FF0000"/>
                </a:solidFill>
                <a:latin typeface="+mj-ea"/>
                <a:ea typeface="+mj-ea"/>
              </a:rPr>
              <a:t> 중 전산가능한 </a:t>
            </a:r>
            <a:r>
              <a:rPr lang="ko-KR" altLang="en-US" sz="1700" b="1" dirty="0" err="1">
                <a:solidFill>
                  <a:srgbClr val="FF0000"/>
                </a:solidFill>
                <a:latin typeface="+mj-ea"/>
                <a:ea typeface="+mj-ea"/>
              </a:rPr>
              <a:t>아무반에나</a:t>
            </a:r>
            <a:r>
              <a:rPr lang="ko-KR" altLang="en-US" sz="1700" b="1" dirty="0">
                <a:solidFill>
                  <a:srgbClr val="FF0000"/>
                </a:solidFill>
                <a:latin typeface="+mj-ea"/>
                <a:ea typeface="+mj-ea"/>
              </a:rPr>
              <a:t> 신청하게  </a:t>
            </a:r>
            <a:r>
              <a:rPr lang="ko-KR" altLang="en-US" sz="1700" b="1" dirty="0" err="1">
                <a:solidFill>
                  <a:srgbClr val="FF0000"/>
                </a:solidFill>
                <a:latin typeface="+mj-ea"/>
                <a:ea typeface="+mj-ea"/>
              </a:rPr>
              <a:t>도와주시길</a:t>
            </a:r>
            <a:r>
              <a:rPr lang="ko-KR" altLang="en-US" sz="1700" b="1" dirty="0">
                <a:solidFill>
                  <a:srgbClr val="FF0000"/>
                </a:solidFill>
                <a:latin typeface="+mj-ea"/>
                <a:ea typeface="+mj-ea"/>
              </a:rPr>
              <a:t> 바랍니다</a:t>
            </a:r>
            <a:r>
              <a:rPr lang="en-US" altLang="ko-KR" sz="1700" b="1" dirty="0">
                <a:solidFill>
                  <a:srgbClr val="FF0000"/>
                </a:solidFill>
                <a:latin typeface="+mj-ea"/>
                <a:ea typeface="+mj-ea"/>
              </a:rPr>
              <a:t>.</a:t>
            </a:r>
          </a:p>
          <a:p>
            <a:pPr marL="342900" indent="-342900">
              <a:lnSpc>
                <a:spcPct val="150000"/>
              </a:lnSpc>
              <a:spcBef>
                <a:spcPct val="50000"/>
              </a:spcBef>
              <a:buClr>
                <a:schemeClr val="bg1"/>
              </a:buClr>
              <a:defRPr/>
            </a:pPr>
            <a:endParaRPr lang="ko-KR" altLang="en-US" sz="1700" b="1" dirty="0">
              <a:latin typeface="+mj-ea"/>
              <a:ea typeface="+mj-ea"/>
            </a:endParaRPr>
          </a:p>
          <a:p>
            <a:pPr lvl="0">
              <a:defRPr/>
            </a:pPr>
            <a:endParaRPr lang="ko-KR" altLang="en-US" b="1" dirty="0"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다이어그램 3"/>
          <p:cNvGraphicFramePr/>
          <p:nvPr/>
        </p:nvGraphicFramePr>
        <p:xfrm>
          <a:off x="500034" y="500042"/>
          <a:ext cx="8001056" cy="5715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제목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Honors</a:t>
            </a:r>
            <a:r>
              <a:rPr kumimoji="0" lang="ko-KR" altLang="en-US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 프로그램</a:t>
            </a:r>
          </a:p>
        </p:txBody>
      </p:sp>
    </p:spTree>
    <p:extLst>
      <p:ext uri="{BB962C8B-B14F-4D97-AF65-F5344CB8AC3E}">
        <p14:creationId xmlns:p14="http://schemas.microsoft.com/office/powerpoint/2010/main" val="16303564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noFill/>
        </p:spPr>
        <p:txBody>
          <a:bodyPr>
            <a:normAutofit/>
          </a:bodyPr>
          <a:lstStyle/>
          <a:p>
            <a:pPr lvl="0">
              <a:defRPr/>
            </a:pPr>
            <a:r>
              <a:rPr lang="en-US" altLang="ko-KR" sz="4800" b="1">
                <a:solidFill>
                  <a:srgbClr val="FF0000"/>
                </a:solidFill>
              </a:rPr>
              <a:t>Honors</a:t>
            </a:r>
            <a:r>
              <a:rPr lang="ko-KR" altLang="en-US" sz="4800" b="1"/>
              <a:t>  프로그램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525963"/>
          </a:xfrm>
        </p:spPr>
        <p:txBody>
          <a:bodyPr/>
          <a:lstStyle/>
          <a:p>
            <a:pPr lvl="0">
              <a:buNone/>
              <a:defRPr/>
            </a:pPr>
            <a:endParaRPr lang="ko-KR" altLang="en-US"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latin typeface="휴먼엑스포"/>
              <a:ea typeface="휴먼엑스포"/>
            </a:endParaRPr>
          </a:p>
          <a:p>
            <a:pPr lvl="0">
              <a:defRPr/>
            </a:pPr>
            <a:endParaRPr lang="ko-KR" altLang="en-US"/>
          </a:p>
        </p:txBody>
      </p:sp>
      <p:grpSp>
        <p:nvGrpSpPr>
          <p:cNvPr id="4" name="그룹 3"/>
          <p:cNvGrpSpPr/>
          <p:nvPr/>
        </p:nvGrpSpPr>
        <p:grpSpPr>
          <a:xfrm>
            <a:off x="395536" y="1340768"/>
            <a:ext cx="2243173" cy="1728192"/>
            <a:chOff x="0" y="857242"/>
            <a:chExt cx="2243173" cy="1746485"/>
          </a:xfrm>
          <a:solidFill>
            <a:srgbClr val="CCECFF"/>
          </a:solidFill>
          <a:scene3d>
            <a:camera prst="orthographicFront"/>
            <a:lightRig rig="flat" dir="t"/>
          </a:scene3d>
        </p:grpSpPr>
        <p:sp>
          <p:nvSpPr>
            <p:cNvPr id="5" name="모서리가 둥근 직사각형 4"/>
            <p:cNvSpPr/>
            <p:nvPr/>
          </p:nvSpPr>
          <p:spPr>
            <a:xfrm>
              <a:off x="0" y="857242"/>
              <a:ext cx="2183106" cy="1746485"/>
            </a:xfrm>
            <a:prstGeom prst="roundRect">
              <a:avLst>
                <a:gd name="adj" fmla="val 10000"/>
              </a:avLst>
            </a:prstGeom>
            <a:grpFill/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6" name="모서리가 둥근 직사각형 4"/>
            <p:cNvSpPr/>
            <p:nvPr/>
          </p:nvSpPr>
          <p:spPr>
            <a:xfrm>
              <a:off x="51152" y="908395"/>
              <a:ext cx="2192021" cy="1644179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vert="horz" wrap="square" lIns="43814" tIns="43814" rIns="43814" bIns="43814" anchor="ctr" anchorCtr="0">
              <a:noAutofit/>
            </a:bodyPr>
            <a:lstStyle/>
            <a:p>
              <a:pPr lvl="0" algn="ctr" defTabSz="10223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2300" b="1" kern="1200">
                  <a:latin typeface="+mj-ea"/>
                  <a:ea typeface="+mj-ea"/>
                </a:rPr>
                <a:t>전공</a:t>
              </a:r>
              <a:r>
                <a:rPr lang="en-US" altLang="ko-KR" sz="2300" b="1" kern="1200">
                  <a:latin typeface="+mj-ea"/>
                  <a:ea typeface="+mj-ea"/>
                </a:rPr>
                <a:t> Presentation</a:t>
              </a:r>
            </a:p>
            <a:p>
              <a:pPr lvl="0" algn="ctr" defTabSz="10223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en-US" altLang="ko-KR" sz="2300" b="1" kern="1200">
                  <a:latin typeface="+mj-ea"/>
                  <a:ea typeface="+mj-ea"/>
                </a:rPr>
                <a:t> </a:t>
              </a:r>
              <a:r>
                <a:rPr lang="ko-KR" altLang="en-US" sz="2300" b="1" kern="1200">
                  <a:latin typeface="+mj-ea"/>
                  <a:ea typeface="+mj-ea"/>
                </a:rPr>
                <a:t>발표연습</a:t>
              </a:r>
            </a:p>
          </p:txBody>
        </p:sp>
      </p:grpSp>
      <p:sp>
        <p:nvSpPr>
          <p:cNvPr id="15" name="모서리가 둥근 직사각형 4"/>
          <p:cNvSpPr/>
          <p:nvPr/>
        </p:nvSpPr>
        <p:spPr>
          <a:xfrm>
            <a:off x="3059831" y="1417638"/>
            <a:ext cx="2520281" cy="1607031"/>
          </a:xfrm>
          <a:prstGeom prst="rect">
            <a:avLst/>
          </a:prstGeom>
          <a:solidFill>
            <a:srgbClr val="CCECFF"/>
          </a:solidFill>
          <a:ln>
            <a:solidFill>
              <a:schemeClr val="tx1"/>
            </a:solidFill>
          </a:ln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vert="horz" wrap="square" lIns="51435" tIns="51435" rIns="51435" bIns="51435" anchor="ctr" anchorCtr="0">
            <a:noAutofit/>
          </a:bodyPr>
          <a:lstStyle/>
          <a:p>
            <a:pPr lvl="0" algn="ctr" defTabSz="12001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kumimoji="1" lang="en-US" altLang="ko-KR" sz="4000" b="1" i="0" u="none" strike="noStrike" kern="1200" cap="none" normalizeH="0" baseline="0">
                <a:ln w="9525"/>
                <a:latin typeface="+mj-ea"/>
                <a:ea typeface="+mj-ea"/>
              </a:rPr>
              <a:t>TIME</a:t>
            </a:r>
            <a:r>
              <a:rPr kumimoji="1" lang="ko-KR" altLang="en-US" sz="4000" b="1" i="0" u="none" strike="noStrike" kern="1200" cap="none" normalizeH="0" baseline="0">
                <a:ln w="9525"/>
                <a:latin typeface="+mj-ea"/>
                <a:ea typeface="+mj-ea"/>
              </a:rPr>
              <a:t> 지 </a:t>
            </a:r>
          </a:p>
          <a:p>
            <a:pPr lvl="0" algn="ctr" defTabSz="12001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kumimoji="1" lang="en-US" altLang="ko-KR" sz="4000" b="1" i="0" u="none" strike="noStrike" kern="1200" cap="none" normalizeH="0" baseline="0">
                <a:ln w="9525"/>
                <a:latin typeface="+mj-ea"/>
                <a:ea typeface="+mj-ea"/>
              </a:rPr>
              <a:t>Reading</a:t>
            </a:r>
            <a:endParaRPr lang="ko-KR" altLang="en-US" sz="4000" b="1" kern="1200">
              <a:latin typeface="+mj-ea"/>
              <a:ea typeface="+mj-ea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165139" y="4902581"/>
            <a:ext cx="2534653" cy="1475638"/>
          </a:xfrm>
          <a:prstGeom prst="roundRect">
            <a:avLst>
              <a:gd name="adj" fmla="val 10000"/>
            </a:avLst>
          </a:prstGeom>
          <a:solidFill>
            <a:srgbClr val="FF9999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en-US" altLang="ko-KR" sz="2800" b="1">
                <a:latin typeface="+mj-ea"/>
                <a:ea typeface="+mj-ea"/>
              </a:rPr>
              <a:t>Solbridge </a:t>
            </a:r>
          </a:p>
          <a:p>
            <a:pPr algn="ctr">
              <a:defRPr/>
            </a:pPr>
            <a:r>
              <a:rPr lang="ko-KR" altLang="en-US" sz="2800" b="1">
                <a:latin typeface="+mj-ea"/>
                <a:ea typeface="+mj-ea"/>
              </a:rPr>
              <a:t>수업 수강</a:t>
            </a:r>
          </a:p>
          <a:p>
            <a:pPr algn="ctr">
              <a:defRPr/>
            </a:pPr>
            <a:r>
              <a:rPr lang="ko-KR" altLang="en-US" sz="2400" b="1">
                <a:latin typeface="+mj-ea"/>
                <a:ea typeface="+mj-ea"/>
              </a:rPr>
              <a:t>해외장기거주자</a:t>
            </a:r>
          </a:p>
        </p:txBody>
      </p:sp>
      <p:grpSp>
        <p:nvGrpSpPr>
          <p:cNvPr id="25" name="그룹 24"/>
          <p:cNvGrpSpPr/>
          <p:nvPr/>
        </p:nvGrpSpPr>
        <p:grpSpPr>
          <a:xfrm>
            <a:off x="6300191" y="1417638"/>
            <a:ext cx="2417807" cy="2299394"/>
            <a:chOff x="1772967" y="-96894"/>
            <a:chExt cx="2160240" cy="1974019"/>
          </a:xfrm>
          <a:solidFill>
            <a:srgbClr val="CCECFF"/>
          </a:solidFill>
          <a:scene3d>
            <a:camera prst="orthographicFront"/>
            <a:lightRig rig="flat" dir="t"/>
          </a:scene3d>
        </p:grpSpPr>
        <p:sp>
          <p:nvSpPr>
            <p:cNvPr id="26" name="모서리가 둥근 직사각형 25"/>
            <p:cNvSpPr/>
            <p:nvPr/>
          </p:nvSpPr>
          <p:spPr>
            <a:xfrm>
              <a:off x="1772967" y="-96894"/>
              <a:ext cx="2160240" cy="1974019"/>
            </a:xfrm>
            <a:prstGeom prst="roundRect">
              <a:avLst>
                <a:gd name="adj" fmla="val 10000"/>
              </a:avLst>
            </a:prstGeom>
            <a:grpFill/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모서리가 둥근 직사각형 4"/>
            <p:cNvSpPr/>
            <p:nvPr/>
          </p:nvSpPr>
          <p:spPr>
            <a:xfrm>
              <a:off x="1826636" y="98416"/>
              <a:ext cx="2034563" cy="1725039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vert="horz" wrap="square" lIns="51435" tIns="51435" rIns="51435" bIns="51435" anchor="ctr" anchorCtr="0">
              <a:noAutofit/>
            </a:bodyPr>
            <a:lstStyle/>
            <a:p>
              <a:pPr lvl="0" algn="ctr" defTabSz="12001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kumimoji="1" lang="en-US" altLang="ko-KR" sz="2700" b="0" i="0" u="none" strike="noStrike" kern="1200" cap="none" normalizeH="0" baseline="0">
                  <a:ln w="9525"/>
                  <a:effectLst/>
                  <a:latin typeface="휴먼엑스포"/>
                  <a:ea typeface="휴먼엑스포"/>
                </a:rPr>
                <a:t> </a:t>
              </a:r>
              <a:r>
                <a:rPr kumimoji="1" lang="ko-KR" altLang="en-US" sz="2800" b="0" i="0" u="none" strike="noStrike" kern="1200" cap="none" normalizeH="0" baseline="0">
                  <a:ln w="9525"/>
                  <a:effectLst/>
                  <a:latin typeface="휴먼엑스포"/>
                  <a:ea typeface="휴먼엑스포"/>
                </a:rPr>
                <a:t>인터뷰영어</a:t>
              </a:r>
              <a:r>
                <a:rPr kumimoji="1" lang="en-US" altLang="ko-KR" sz="2500" b="1" i="0" u="none" strike="noStrike" kern="1200" cap="none" normalizeH="0" baseline="0">
                  <a:ln w="9525"/>
                  <a:effectLst/>
                  <a:latin typeface="+mj-ea"/>
                  <a:ea typeface="+mj-ea"/>
                </a:rPr>
                <a:t>OPIc </a:t>
              </a:r>
            </a:p>
            <a:p>
              <a:pPr lvl="0" algn="ctr" defTabSz="12001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kumimoji="1" lang="en-US" altLang="ko-KR" sz="2500" b="1">
                  <a:ln w="9525"/>
                  <a:latin typeface="+mj-ea"/>
                  <a:ea typeface="+mj-ea"/>
                </a:rPr>
                <a:t>Sp</a:t>
              </a:r>
              <a:r>
                <a:rPr kumimoji="1" lang="en-US" altLang="ko-KR" sz="2500" b="1" i="0" u="none" strike="noStrike" kern="1200" cap="none" normalizeH="0" baseline="0">
                  <a:ln w="9525"/>
                  <a:effectLst/>
                  <a:latin typeface="+mj-ea"/>
                  <a:ea typeface="+mj-ea"/>
                </a:rPr>
                <a:t>eaking</a:t>
              </a:r>
              <a:r>
                <a:rPr kumimoji="1" lang="ko-KR" altLang="en-US" sz="2400" b="1" i="0" u="none" strike="noStrike" kern="1200" cap="none" normalizeH="0" baseline="0">
                  <a:ln w="9525"/>
                  <a:effectLst/>
                  <a:latin typeface="+mj-ea"/>
                  <a:ea typeface="+mj-ea"/>
                </a:rPr>
                <a:t> </a:t>
              </a:r>
              <a:r>
                <a:rPr kumimoji="1" lang="en-US" altLang="ko-KR" sz="2400" b="1" i="0" u="none" strike="noStrike" kern="1200" cap="none" normalizeH="0" baseline="0">
                  <a:ln w="9525"/>
                  <a:effectLst/>
                  <a:latin typeface="+mj-ea"/>
                  <a:ea typeface="+mj-ea"/>
                </a:rPr>
                <a:t> </a:t>
              </a:r>
              <a:endParaRPr lang="ko-KR" altLang="en-US" sz="2400" b="1" kern="1200">
                <a:effectLst/>
                <a:latin typeface="+mj-ea"/>
                <a:ea typeface="+mj-ea"/>
              </a:endParaRPr>
            </a:p>
          </p:txBody>
        </p:sp>
      </p:grpSp>
      <p:sp>
        <p:nvSpPr>
          <p:cNvPr id="29" name="모서리가 둥근 직사각형 28"/>
          <p:cNvSpPr/>
          <p:nvPr/>
        </p:nvSpPr>
        <p:spPr>
          <a:xfrm>
            <a:off x="395536" y="3356991"/>
            <a:ext cx="2088232" cy="1262419"/>
          </a:xfrm>
          <a:prstGeom prst="roundRect">
            <a:avLst>
              <a:gd name="adj" fmla="val 10000"/>
            </a:avLst>
          </a:prstGeom>
          <a:solidFill>
            <a:srgbClr val="CCECFF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endParaRPr lang="en-US" altLang="ko-KR" sz="2800">
              <a:latin typeface="휴먼엑스포"/>
              <a:ea typeface="휴먼엑스포"/>
            </a:endParaRPr>
          </a:p>
          <a:p>
            <a:pPr algn="ctr">
              <a:defRPr/>
            </a:pPr>
            <a:r>
              <a:rPr lang="en-US" altLang="ko-KR" sz="2800" b="1">
                <a:latin typeface="+mj-ea"/>
                <a:ea typeface="+mj-ea"/>
              </a:rPr>
              <a:t>TOEIC</a:t>
            </a:r>
            <a:endParaRPr lang="ko-KR" altLang="en-US" sz="2800" b="1">
              <a:latin typeface="+mj-ea"/>
              <a:ea typeface="+mj-ea"/>
            </a:endParaRPr>
          </a:p>
        </p:txBody>
      </p:sp>
      <p:sp>
        <p:nvSpPr>
          <p:cNvPr id="28" name="모서리가 둥근 직사각형 27"/>
          <p:cNvSpPr/>
          <p:nvPr/>
        </p:nvSpPr>
        <p:spPr>
          <a:xfrm>
            <a:off x="6300192" y="4437112"/>
            <a:ext cx="2417806" cy="1941107"/>
          </a:xfrm>
          <a:prstGeom prst="roundRect">
            <a:avLst>
              <a:gd name="adj" fmla="val 10000"/>
            </a:avLst>
          </a:prstGeom>
          <a:solidFill>
            <a:srgbClr val="CCECFF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ko-KR" altLang="en-US" sz="2800" b="1">
                <a:latin typeface="+mj-ea"/>
                <a:ea typeface="+mj-ea"/>
              </a:rPr>
              <a:t>유학생들과</a:t>
            </a:r>
            <a:endParaRPr lang="en-US" altLang="ko-KR" sz="2800" b="1">
              <a:latin typeface="+mj-ea"/>
              <a:ea typeface="+mj-ea"/>
            </a:endParaRPr>
          </a:p>
          <a:p>
            <a:pPr algn="ctr">
              <a:defRPr/>
            </a:pPr>
            <a:r>
              <a:rPr lang="en-US" altLang="ko-KR" sz="2800" b="1">
                <a:latin typeface="+mj-ea"/>
                <a:ea typeface="+mj-ea"/>
              </a:rPr>
              <a:t>6</a:t>
            </a:r>
            <a:r>
              <a:rPr lang="ko-KR" altLang="en-US" sz="2800" b="1">
                <a:latin typeface="+mj-ea"/>
                <a:ea typeface="+mj-ea"/>
              </a:rPr>
              <a:t>인조로</a:t>
            </a:r>
          </a:p>
          <a:p>
            <a:pPr algn="ctr">
              <a:defRPr/>
            </a:pPr>
            <a:r>
              <a:rPr lang="ko-KR" altLang="en-US" sz="2800" b="1">
                <a:latin typeface="+mj-ea"/>
                <a:ea typeface="+mj-ea"/>
              </a:rPr>
              <a:t>글로벌</a:t>
            </a:r>
          </a:p>
          <a:p>
            <a:pPr algn="ctr">
              <a:defRPr/>
            </a:pPr>
            <a:r>
              <a:rPr lang="ko-KR" altLang="en-US" sz="2800" b="1">
                <a:latin typeface="+mj-ea"/>
                <a:ea typeface="+mj-ea"/>
              </a:rPr>
              <a:t>멘토링 활동</a:t>
            </a:r>
            <a:endParaRPr lang="en-US" altLang="ko-KR" sz="2800" b="1">
              <a:latin typeface="+mj-ea"/>
              <a:ea typeface="+mj-ea"/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2825006" y="3243709"/>
            <a:ext cx="3166120" cy="1440160"/>
          </a:xfrm>
          <a:prstGeom prst="roundRect">
            <a:avLst>
              <a:gd name="adj" fmla="val 10000"/>
            </a:avLst>
          </a:prstGeom>
          <a:solidFill>
            <a:srgbClr val="CCECFF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/>
          <a:lstStyle/>
          <a:p>
            <a:pPr lvl="0">
              <a:defRPr/>
            </a:pPr>
            <a:r>
              <a:rPr lang="en-US" altLang="ko-KR"/>
              <a:t> </a:t>
            </a:r>
            <a:r>
              <a:rPr lang="ko-KR" altLang="en-US" sz="2800" b="1">
                <a:latin typeface="+mj-ea"/>
                <a:ea typeface="+mj-ea"/>
              </a:rPr>
              <a:t>호주 </a:t>
            </a:r>
            <a:r>
              <a:rPr lang="en-US" altLang="ko-KR" sz="2800" b="1">
                <a:latin typeface="+mj-ea"/>
                <a:ea typeface="+mj-ea"/>
              </a:rPr>
              <a:t>Adelaide</a:t>
            </a:r>
          </a:p>
          <a:p>
            <a:pPr lvl="0">
              <a:defRPr/>
            </a:pPr>
            <a:endParaRPr lang="en-US" altLang="ko-KR" sz="2800" b="1">
              <a:latin typeface="+mj-ea"/>
              <a:ea typeface="+mj-ea"/>
            </a:endParaRPr>
          </a:p>
          <a:p>
            <a:pPr lvl="0">
              <a:defRPr/>
            </a:pPr>
            <a:r>
              <a:rPr lang="ko-KR" altLang="en-US" sz="2800" b="1">
                <a:latin typeface="+mj-ea"/>
                <a:ea typeface="+mj-ea"/>
              </a:rPr>
              <a:t> 전공 탐방 연수</a:t>
            </a:r>
            <a:endParaRPr lang="ko-KR" altLang="en-US" sz="2800">
              <a:latin typeface="휴먼엑스포"/>
              <a:ea typeface="휴먼엑스포"/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2945652" y="4968155"/>
            <a:ext cx="3075310" cy="1541786"/>
          </a:xfrm>
          <a:prstGeom prst="roundRect">
            <a:avLst>
              <a:gd name="adj" fmla="val 10000"/>
            </a:avLst>
          </a:prstGeom>
          <a:solidFill>
            <a:srgbClr val="CCECFF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en-US" altLang="ko-KR" sz="2800" b="1">
                <a:latin typeface="+mj-ea"/>
                <a:ea typeface="+mj-ea"/>
              </a:rPr>
              <a:t>Writing</a:t>
            </a:r>
          </a:p>
          <a:p>
            <a:pPr algn="ctr">
              <a:defRPr/>
            </a:pPr>
            <a:r>
              <a:rPr lang="ko-KR" altLang="en-US" sz="2800" b="1">
                <a:latin typeface="+mj-ea"/>
                <a:ea typeface="+mj-ea"/>
              </a:rPr>
              <a:t>한글</a:t>
            </a:r>
            <a:r>
              <a:rPr lang="en-US" altLang="ko-KR" sz="2800" b="1">
                <a:latin typeface="+mj-ea"/>
                <a:ea typeface="+mj-ea"/>
              </a:rPr>
              <a:t>/</a:t>
            </a:r>
            <a:r>
              <a:rPr lang="ko-KR" altLang="en-US" sz="2800" b="1">
                <a:latin typeface="+mj-ea"/>
                <a:ea typeface="+mj-ea"/>
              </a:rPr>
              <a:t>영어이력서자기소개서</a:t>
            </a:r>
            <a:r>
              <a:rPr lang="en-US" altLang="ko-KR" sz="2800" b="1">
                <a:latin typeface="+mj-ea"/>
                <a:ea typeface="+mj-ea"/>
              </a:rPr>
              <a:t>CV</a:t>
            </a:r>
          </a:p>
          <a:p>
            <a:pPr algn="ctr">
              <a:defRPr/>
            </a:pPr>
            <a:endParaRPr lang="ko-KR" altLang="en-US" sz="2800" b="1"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40568" y="-531440"/>
            <a:ext cx="6318000" cy="11232000"/>
          </a:xfrm>
          <a:prstGeom prst="rect">
            <a:avLst/>
          </a:prstGeom>
          <a:solidFill>
            <a:srgbClr val="CCECFF"/>
          </a:solidFill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3438064" y="1502680"/>
            <a:ext cx="7631999" cy="57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5930" y="-99392"/>
            <a:ext cx="5292000" cy="10581695"/>
          </a:xfrm>
          <a:prstGeom prst="rect">
            <a:avLst/>
          </a:prstGeom>
        </p:spPr>
      </p:pic>
      <p:sp>
        <p:nvSpPr>
          <p:cNvPr id="7" name="제목 1"/>
          <p:cNvSpPr txBox="1">
            <a:spLocks/>
          </p:cNvSpPr>
          <p:nvPr/>
        </p:nvSpPr>
        <p:spPr>
          <a:xfrm>
            <a:off x="0" y="-87933"/>
            <a:ext cx="9396536" cy="836712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92500" lnSpcReduction="2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60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Honors</a:t>
            </a:r>
            <a:r>
              <a:rPr kumimoji="0" lang="ko-KR" altLang="en-US" sz="6000" b="1" i="0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 프로그램</a:t>
            </a:r>
          </a:p>
        </p:txBody>
      </p:sp>
    </p:spTree>
    <p:extLst>
      <p:ext uri="{BB962C8B-B14F-4D97-AF65-F5344CB8AC3E}">
        <p14:creationId xmlns:p14="http://schemas.microsoft.com/office/powerpoint/2010/main" val="40946906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00608" y="-243408"/>
            <a:ext cx="4902858" cy="871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-819472"/>
            <a:ext cx="6318000" cy="112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0640879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0528" y="0"/>
            <a:ext cx="5716264" cy="734400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9952" y="0"/>
            <a:ext cx="5671101" cy="69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667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286000" y="1250503"/>
            <a:ext cx="9143999" cy="4572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37984" y="1898520"/>
            <a:ext cx="11160000" cy="55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369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user\AppData\Local\Microsoft\Windows\Temporary Internet Files\Content.IE5\P6C6YDAA\20140220_1554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0"/>
            <a:ext cx="9888000" cy="7416000"/>
          </a:xfrm>
          <a:prstGeom prst="rect">
            <a:avLst/>
          </a:prstGeom>
          <a:noFill/>
        </p:spPr>
      </p:pic>
      <p:sp>
        <p:nvSpPr>
          <p:cNvPr id="3" name="제목 1"/>
          <p:cNvSpPr txBox="1">
            <a:spLocks/>
          </p:cNvSpPr>
          <p:nvPr/>
        </p:nvSpPr>
        <p:spPr>
          <a:xfrm>
            <a:off x="0" y="0"/>
            <a:ext cx="9396536" cy="764704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85000" lnSpcReduction="2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6000" b="1" i="0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동아일보</a:t>
            </a:r>
            <a:r>
              <a:rPr kumimoji="0" lang="ko-KR" altLang="en-US" sz="6000" b="1" i="0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기사</a:t>
            </a:r>
          </a:p>
        </p:txBody>
      </p:sp>
    </p:spTree>
    <p:extLst>
      <p:ext uri="{BB962C8B-B14F-4D97-AF65-F5344CB8AC3E}">
        <p14:creationId xmlns:p14="http://schemas.microsoft.com/office/powerpoint/2010/main" val="40946906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1"/>
          <p:cNvSpPr txBox="1">
            <a:spLocks/>
          </p:cNvSpPr>
          <p:nvPr/>
        </p:nvSpPr>
        <p:spPr>
          <a:xfrm>
            <a:off x="0" y="0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 lnSpcReduction="1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60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ko-KR" altLang="en-US" sz="6000" b="1" i="0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altLang="ko-KR" sz="6000" b="1" i="0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Writing</a:t>
            </a:r>
            <a:r>
              <a:rPr kumimoji="0" lang="en-US" altLang="ko-KR" sz="6000" b="1" i="0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Contest</a:t>
            </a:r>
            <a:endParaRPr kumimoji="0" lang="ko-KR" altLang="en-US" sz="6000" b="1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-5400000">
            <a:off x="1520280" y="-2088232"/>
            <a:ext cx="6858000" cy="13716000"/>
          </a:xfrm>
          <a:prstGeom prst="rect">
            <a:avLst/>
          </a:prstGeom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9350" y="620688"/>
            <a:ext cx="5829300" cy="777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4"/>
          <a:srcRect l="17512" t="-3" r="-17512" b="1573"/>
          <a:stretch/>
        </p:blipFill>
        <p:spPr>
          <a:xfrm rot="5400000">
            <a:off x="264040" y="5144672"/>
            <a:ext cx="9875520" cy="48600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1"/>
          <p:cNvSpPr txBox="1">
            <a:spLocks/>
          </p:cNvSpPr>
          <p:nvPr/>
        </p:nvSpPr>
        <p:spPr>
          <a:xfrm>
            <a:off x="0" y="0"/>
            <a:ext cx="9396536" cy="1412776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6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altLang="ko-KR" sz="36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ko-KR" altLang="en-US" sz="3600" b="1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미래의 </a:t>
            </a:r>
            <a:r>
              <a:rPr lang="ko-KR" altLang="en-US" sz="3600" b="1" dirty="0">
                <a:latin typeface="+mj-lt"/>
                <a:ea typeface="+mj-ea"/>
                <a:cs typeface="+mj-cs"/>
              </a:rPr>
              <a:t>영어 이력서 </a:t>
            </a:r>
            <a:r>
              <a:rPr lang="en-US" altLang="ko-KR" sz="3600" b="1" dirty="0">
                <a:latin typeface="+mj-lt"/>
                <a:ea typeface="+mj-ea"/>
                <a:cs typeface="+mj-cs"/>
              </a:rPr>
              <a:t>Resume</a:t>
            </a: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600" b="1" dirty="0">
                <a:latin typeface="+mj-lt"/>
                <a:ea typeface="+mj-ea"/>
                <a:cs typeface="+mj-cs"/>
              </a:rPr>
              <a:t> 자기소개서 </a:t>
            </a:r>
            <a:r>
              <a:rPr lang="en-US" altLang="ko-KR" sz="3600" b="1" dirty="0">
                <a:latin typeface="+mj-lt"/>
                <a:ea typeface="+mj-ea"/>
                <a:cs typeface="+mj-cs"/>
              </a:rPr>
              <a:t>CV</a:t>
            </a:r>
            <a:r>
              <a:rPr lang="ko-KR" altLang="en-US" sz="3600" b="1" dirty="0">
                <a:latin typeface="+mj-lt"/>
                <a:ea typeface="+mj-ea"/>
                <a:cs typeface="+mj-cs"/>
              </a:rPr>
              <a:t>연습</a:t>
            </a:r>
            <a:endParaRPr kumimoji="0" lang="ko-KR" altLang="en-US" sz="3600" b="1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l="4458" t="5170" r="-4458" b="4224"/>
          <a:stretch/>
        </p:blipFill>
        <p:spPr>
          <a:xfrm>
            <a:off x="-324544" y="1412776"/>
            <a:ext cx="13716000" cy="69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5106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l="17800" r="-17800"/>
          <a:stretch>
            <a:fillRect/>
          </a:stretch>
        </p:blipFill>
        <p:spPr>
          <a:xfrm>
            <a:off x="-472169" y="-459432"/>
            <a:ext cx="10732801" cy="15106136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rcRect l="3340" t="-660" r="6070" b="2160"/>
          <a:stretch>
            <a:fillRect/>
          </a:stretch>
        </p:blipFill>
        <p:spPr>
          <a:xfrm rot="16200000">
            <a:off x="-130459" y="608066"/>
            <a:ext cx="8362245" cy="12996000"/>
          </a:xfrm>
          <a:prstGeom prst="rect">
            <a:avLst/>
          </a:prstGeom>
        </p:spPr>
      </p:pic>
      <p:sp>
        <p:nvSpPr>
          <p:cNvPr id="8" name="제목 1"/>
          <p:cNvSpPr txBox="1"/>
          <p:nvPr/>
        </p:nvSpPr>
        <p:spPr>
          <a:xfrm>
            <a:off x="-792088" y="-490364"/>
            <a:ext cx="9396536" cy="980728"/>
          </a:xfrm>
          <a:prstGeom prst="rect">
            <a:avLst/>
          </a:prstGeom>
          <a:solidFill>
            <a:srgbClr val="CCECFF">
              <a:alpha val="100000"/>
            </a:srgbClr>
          </a:solidFill>
        </p:spPr>
        <p:txBody>
          <a:bodyPr>
            <a:normAutofit fontScale="55000" lnSpcReduction="20000"/>
          </a:bodyPr>
          <a:lstStyle/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6000" b="1" i="0" u="none" strike="noStrike" kern="1200" cap="none" spc="0" normalizeH="0" baseline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 </a:t>
            </a:r>
            <a:r>
              <a:rPr kumimoji="0" lang="ko-KR" altLang="en-US" sz="6000" b="1" i="0" u="none" strike="noStrike" kern="1200" cap="none" spc="0" normalizeH="0" baseline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미래의 영어 이력서 </a:t>
            </a:r>
            <a:r>
              <a:rPr kumimoji="0" lang="en-US" altLang="ko-KR" sz="6000" b="1" i="0" u="none" strike="noStrike" kern="1200" cap="none" spc="0" normalizeH="0" baseline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Resume</a:t>
            </a:r>
          </a:p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6000" b="1" i="0" u="none" strike="noStrike" kern="1200" cap="none" spc="0" normalizeH="0" baseline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 자기소개서 </a:t>
            </a:r>
            <a:r>
              <a:rPr kumimoji="0" lang="en-US" altLang="ko-KR" sz="6000" b="1" i="0" u="none" strike="noStrike" kern="1200" cap="none" spc="0" normalizeH="0" baseline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CV</a:t>
            </a:r>
            <a:r>
              <a:rPr kumimoji="0" lang="ko-KR" altLang="en-US" sz="6000" b="1" i="0" u="none" strike="noStrike" kern="1200" cap="none" spc="0" normalizeH="0" baseline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연습</a:t>
            </a:r>
            <a:endParaRPr kumimoji="0" lang="ko-KR" altLang="en-US" sz="6000" b="1" i="0" u="none" strike="noStrike" kern="1200" cap="none" spc="0" normalizeH="0" baseline="0">
              <a:solidFill>
                <a:srgbClr val="000000"/>
              </a:solidFill>
              <a:effectLst/>
              <a:uLnTx/>
              <a:uFillTx/>
              <a:latin typeface="맑은 고딕"/>
              <a:ea typeface="맑은 고딕"/>
              <a:cs typeface="맑은 고딕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4" name="제목 1"/>
          <p:cNvSpPr txBox="1"/>
          <p:nvPr/>
        </p:nvSpPr>
        <p:spPr>
          <a:xfrm>
            <a:off x="-28159" y="0"/>
            <a:ext cx="9396536" cy="1196752"/>
          </a:xfrm>
          <a:prstGeom prst="rect">
            <a:avLst/>
          </a:prstGeom>
          <a:solidFill>
            <a:srgbClr val="CCECFF">
              <a:alpha val="100000"/>
            </a:srgbClr>
          </a:solidFill>
        </p:spPr>
        <p:txBody>
          <a:bodyPr>
            <a:normAutofit/>
          </a:bodyPr>
          <a:lstStyle/>
          <a:p>
            <a:pPr marL="609600" indent="-60960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48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해외 방문 학생 </a:t>
            </a:r>
            <a:r>
              <a:rPr kumimoji="0" lang="ko-KR" altLang="en-US" sz="4800" b="1" i="0" u="none" strike="noStrike" kern="1200" cap="none" spc="0" normalizeH="0" baseline="0" dirty="0" err="1">
                <a:solidFill>
                  <a:srgbClr val="000000"/>
                </a:solidFill>
                <a:latin typeface="맑은 고딕"/>
                <a:ea typeface="맑은 고딕"/>
              </a:rPr>
              <a:t>아너스</a:t>
            </a:r>
            <a:r>
              <a:rPr kumimoji="0" lang="ko-KR" altLang="en-US" sz="48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 가이드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유학생 글로벌 멘토링 활동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2400"/>
              <a:t>아너스와 유학생이 한 조를 이루어 매 주 자유롭게 상의하여 계획에 따라 조별 활동을 한 후</a:t>
            </a:r>
            <a:r>
              <a:rPr lang="en-US" altLang="ko-KR" sz="2400"/>
              <a:t>, LMS</a:t>
            </a:r>
            <a:r>
              <a:rPr lang="ko-KR" altLang="en-US" sz="2400"/>
              <a:t>에 보고서를 제출하는  방식</a:t>
            </a:r>
            <a:r>
              <a:rPr lang="en-US" altLang="ko-KR" sz="2400"/>
              <a:t>.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ko-KR" sz="2400"/>
              <a:t>-</a:t>
            </a:r>
            <a:r>
              <a:rPr lang="ko-KR" altLang="en-US" sz="2400"/>
              <a:t>영화 감상</a:t>
            </a:r>
            <a:r>
              <a:rPr lang="en-US" altLang="ko-KR" sz="2400"/>
              <a:t>,</a:t>
            </a:r>
            <a:r>
              <a:rPr lang="ko-KR" altLang="en-US" sz="2400"/>
              <a:t>맛집 탐방</a:t>
            </a:r>
            <a:r>
              <a:rPr lang="en-US" altLang="ko-KR" sz="2400"/>
              <a:t>, </a:t>
            </a:r>
            <a:r>
              <a:rPr lang="ko-KR" altLang="en-US" sz="2400"/>
              <a:t>유적지 방문</a:t>
            </a:r>
            <a:r>
              <a:rPr lang="en-US" altLang="ko-KR" sz="2400"/>
              <a:t>,</a:t>
            </a:r>
            <a:r>
              <a:rPr lang="ko-KR" altLang="en-US" sz="2400"/>
              <a:t>한국문화 소개 등</a:t>
            </a:r>
            <a:r>
              <a:rPr lang="en-US" altLang="ko-KR" sz="2400"/>
              <a:t>.</a:t>
            </a:r>
            <a:endParaRPr lang="ko-KR" altLang="en-US" sz="2400"/>
          </a:p>
        </p:txBody>
      </p:sp>
      <p:sp>
        <p:nvSpPr>
          <p:cNvPr id="5" name="제목 1"/>
          <p:cNvSpPr txBox="1"/>
          <p:nvPr/>
        </p:nvSpPr>
        <p:spPr>
          <a:xfrm>
            <a:off x="-252536" y="0"/>
            <a:ext cx="9396536" cy="1340768"/>
          </a:xfrm>
          <a:prstGeom prst="rect">
            <a:avLst/>
          </a:prstGeom>
          <a:solidFill>
            <a:srgbClr val="CCECFF"/>
          </a:solidFill>
        </p:spPr>
        <p:txBody>
          <a:bodyPr>
            <a:normAutofit lnSpcReduction="10000"/>
          </a:bodyPr>
          <a:lstStyle/>
          <a:p>
            <a:pPr marL="609600" indent="-609600" algn="ctr">
              <a:defRPr/>
            </a:pPr>
            <a:endParaRPr lang="ko-KR" altLang="en-US" sz="4400">
              <a:latin typeface="휴먼엑스포"/>
              <a:ea typeface="휴먼엑스포"/>
            </a:endParaRPr>
          </a:p>
          <a:p>
            <a:pPr marL="609600" indent="-609600" algn="ctr">
              <a:defRPr/>
            </a:pPr>
            <a:r>
              <a:rPr lang="ko-KR" altLang="en-US" sz="4400">
                <a:latin typeface="휴먼엑스포"/>
                <a:ea typeface="휴먼엑스포"/>
              </a:rPr>
              <a:t>유학생들 글로벌 멘토링 활동</a:t>
            </a:r>
            <a:endParaRPr lang="en-US" altLang="ko-KR" sz="4400">
              <a:latin typeface="휴먼엑스포"/>
              <a:ea typeface="휴먼엑스포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 rot="21573004">
            <a:off x="-5546" y="-10"/>
            <a:ext cx="9149557" cy="6762015"/>
          </a:xfrm>
          <a:prstGeom prst="rect">
            <a:avLst/>
          </a:prstGeom>
        </p:spPr>
      </p:pic>
      <p:sp>
        <p:nvSpPr>
          <p:cNvPr id="3" name="제목 1"/>
          <p:cNvSpPr txBox="1"/>
          <p:nvPr/>
        </p:nvSpPr>
        <p:spPr>
          <a:xfrm>
            <a:off x="-28159" y="0"/>
            <a:ext cx="9396536" cy="1196752"/>
          </a:xfrm>
          <a:prstGeom prst="rect">
            <a:avLst/>
          </a:prstGeom>
          <a:solidFill>
            <a:srgbClr val="CCECFF">
              <a:alpha val="100000"/>
            </a:srgbClr>
          </a:solidFill>
        </p:spPr>
        <p:txBody>
          <a:bodyPr>
            <a:normAutofit/>
          </a:bodyPr>
          <a:lstStyle/>
          <a:p>
            <a:pPr marL="609600" indent="-60960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fr-FR" altLang="ko-KR" sz="48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202</a:t>
            </a:r>
            <a:r>
              <a:rPr kumimoji="0" lang="en-US" altLang="ko-KR" sz="48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2</a:t>
            </a:r>
            <a:r>
              <a:rPr kumimoji="0" lang="fr-FR" altLang="ko-KR" sz="48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Honors</a:t>
            </a:r>
            <a:r>
              <a:rPr kumimoji="0" lang="ko-KR" altLang="en-US" sz="48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48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Presentation</a:t>
            </a:r>
            <a:r>
              <a:rPr kumimoji="0" lang="ko-KR" altLang="en-US" sz="48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대회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/>
          <p:nvPr/>
        </p:nvSpPr>
        <p:spPr>
          <a:xfrm>
            <a:off x="-28159" y="0"/>
            <a:ext cx="9396536" cy="1196752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fr-FR" altLang="ko-KR" sz="4800" b="1">
                <a:latin typeface="+mj-ea"/>
                <a:ea typeface="+mj-ea"/>
              </a:rPr>
              <a:t>2021 Honors</a:t>
            </a:r>
            <a:r>
              <a:rPr lang="ko-KR" altLang="en-US" sz="4800" b="1">
                <a:latin typeface="+mj-ea"/>
                <a:ea typeface="+mj-ea"/>
              </a:rPr>
              <a:t> </a:t>
            </a:r>
            <a:r>
              <a:rPr lang="en-US" altLang="ko-KR" sz="4800" b="1">
                <a:latin typeface="+mj-ea"/>
                <a:ea typeface="+mj-ea"/>
              </a:rPr>
              <a:t>Presentation</a:t>
            </a:r>
            <a:r>
              <a:rPr lang="ko-KR" altLang="en-US" sz="4800" b="1">
                <a:latin typeface="+mj-ea"/>
                <a:ea typeface="+mj-ea"/>
              </a:rPr>
              <a:t> 대회</a:t>
            </a:r>
            <a:endParaRPr lang="en-US" altLang="ko-KR" sz="4800" b="1">
              <a:latin typeface="+mj-ea"/>
              <a:ea typeface="+mj-ea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rcRect t="21650" r="-400"/>
          <a:stretch>
            <a:fillRect/>
          </a:stretch>
        </p:blipFill>
        <p:spPr>
          <a:xfrm>
            <a:off x="-36512" y="1196752"/>
            <a:ext cx="9180512" cy="55892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  <p:sp>
        <p:nvSpPr>
          <p:cNvPr id="3" name="제목 1"/>
          <p:cNvSpPr txBox="1"/>
          <p:nvPr/>
        </p:nvSpPr>
        <p:spPr>
          <a:xfrm>
            <a:off x="0" y="72008"/>
            <a:ext cx="9396536" cy="1196752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fr-FR" altLang="ko-KR" sz="4800" b="1">
                <a:latin typeface="+mj-ea"/>
                <a:ea typeface="+mj-ea"/>
              </a:rPr>
              <a:t>2019 Honors</a:t>
            </a:r>
            <a:r>
              <a:rPr lang="ko-KR" altLang="en-US" sz="4800" b="1">
                <a:latin typeface="+mj-ea"/>
                <a:ea typeface="+mj-ea"/>
              </a:rPr>
              <a:t> </a:t>
            </a:r>
            <a:r>
              <a:rPr lang="en-US" altLang="ko-KR" sz="4800" b="1">
                <a:latin typeface="+mj-ea"/>
                <a:ea typeface="+mj-ea"/>
              </a:rPr>
              <a:t>Presentation</a:t>
            </a:r>
            <a:r>
              <a:rPr lang="ko-KR" altLang="en-US" sz="4800" b="1">
                <a:latin typeface="+mj-ea"/>
                <a:ea typeface="+mj-ea"/>
              </a:rPr>
              <a:t> 대회</a:t>
            </a:r>
            <a:endParaRPr lang="en-US" altLang="ko-KR" sz="4800" b="1"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 t="13144" b="18009"/>
          <a:stretch>
            <a:fillRect/>
          </a:stretch>
        </p:blipFill>
        <p:spPr bwMode="auto">
          <a:xfrm>
            <a:off x="-1836712" y="1196752"/>
            <a:ext cx="12529392" cy="6624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제목 1"/>
          <p:cNvSpPr txBox="1">
            <a:spLocks/>
          </p:cNvSpPr>
          <p:nvPr/>
        </p:nvSpPr>
        <p:spPr>
          <a:xfrm>
            <a:off x="0" y="0"/>
            <a:ext cx="9396536" cy="1196752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fr-FR" altLang="ko-KR" sz="4800" b="1" dirty="0">
                <a:latin typeface="+mj-ea"/>
                <a:ea typeface="+mj-ea"/>
              </a:rPr>
              <a:t>2018 Honors</a:t>
            </a:r>
            <a:r>
              <a:rPr lang="ko-KR" altLang="en-US" sz="4800" b="1" dirty="0">
                <a:latin typeface="+mj-ea"/>
                <a:ea typeface="+mj-ea"/>
              </a:rPr>
              <a:t> </a:t>
            </a:r>
            <a:r>
              <a:rPr lang="en-US" altLang="ko-KR" sz="4800" b="1" dirty="0">
                <a:latin typeface="+mj-ea"/>
                <a:ea typeface="+mj-ea"/>
              </a:rPr>
              <a:t>Presentation</a:t>
            </a:r>
            <a:r>
              <a:rPr lang="ko-KR" altLang="en-US" sz="4800" b="1" dirty="0">
                <a:latin typeface="+mj-ea"/>
                <a:ea typeface="+mj-ea"/>
              </a:rPr>
              <a:t> 대회</a:t>
            </a:r>
            <a:endParaRPr lang="en-US" altLang="ko-KR" sz="4800" b="1" dirty="0"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03" b="-1714"/>
          <a:stretch/>
        </p:blipFill>
        <p:spPr>
          <a:xfrm>
            <a:off x="-396552" y="116632"/>
            <a:ext cx="10161270" cy="7403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2592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바닥글 개체 틀 1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altLang="ko-KR" dirty="0"/>
          </a:p>
        </p:txBody>
      </p:sp>
      <p:pic>
        <p:nvPicPr>
          <p:cNvPr id="22532" name="Picture 2" descr="C:\Users\user\Pictures\2013 Asian Market Research\20131008_182050.jpg"/>
          <p:cNvPicPr>
            <a:picLocks noChangeAspect="1" noChangeArrowheads="1"/>
          </p:cNvPicPr>
          <p:nvPr/>
        </p:nvPicPr>
        <p:blipFill>
          <a:blip r:embed="rId2" cstate="print"/>
          <a:srcRect b="17369"/>
          <a:stretch>
            <a:fillRect/>
          </a:stretch>
        </p:blipFill>
        <p:spPr bwMode="auto">
          <a:xfrm>
            <a:off x="-828600" y="908720"/>
            <a:ext cx="11443668" cy="709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제목 1"/>
          <p:cNvSpPr txBox="1">
            <a:spLocks/>
          </p:cNvSpPr>
          <p:nvPr/>
        </p:nvSpPr>
        <p:spPr>
          <a:xfrm>
            <a:off x="0" y="0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en-US" altLang="ko-KR" sz="4800" dirty="0" err="1">
                <a:latin typeface="휴먼엑스포" pitchFamily="18" charset="-127"/>
                <a:ea typeface="휴먼엑스포" pitchFamily="18" charset="-127"/>
              </a:rPr>
              <a:t>Solbridge</a:t>
            </a:r>
            <a:r>
              <a:rPr lang="en-US" altLang="ko-KR" sz="4800" dirty="0"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ko-KR" altLang="en-US" sz="4800" dirty="0">
                <a:latin typeface="휴먼엑스포" pitchFamily="18" charset="-127"/>
                <a:ea typeface="휴먼엑스포" pitchFamily="18" charset="-127"/>
              </a:rPr>
              <a:t>공동수업</a:t>
            </a:r>
            <a:endParaRPr lang="en-US" altLang="ko-KR" sz="4800" dirty="0">
              <a:latin typeface="휴먼엑스포" pitchFamily="18" charset="-127"/>
              <a:ea typeface="휴먼엑스포" pitchFamily="18" charset="-127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/>
          <p:cNvPicPr>
            <a:picLocks noChangeAspect="1" noChangeArrowheads="1"/>
          </p:cNvPicPr>
          <p:nvPr/>
        </p:nvPicPr>
        <p:blipFill rotWithShape="1">
          <a:blip r:embed="rId2"/>
          <a:srcRect t="39740"/>
          <a:stretch>
            <a:fillRect/>
          </a:stretch>
        </p:blipFill>
        <p:spPr>
          <a:xfrm>
            <a:off x="0" y="836712"/>
            <a:ext cx="9252520" cy="3015315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3707904" y="3140968"/>
            <a:ext cx="5851677" cy="4388757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3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4"/>
          <a:srcRect t="28710" r="8000" b="14770"/>
          <a:stretch>
            <a:fillRect/>
          </a:stretch>
        </p:blipFill>
        <p:spPr>
          <a:xfrm>
            <a:off x="-355327" y="3429000"/>
            <a:ext cx="7015560" cy="3581474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7" name="제목 1"/>
          <p:cNvSpPr txBox="1">
            <a:spLocks noGrp="1"/>
          </p:cNvSpPr>
          <p:nvPr>
            <p:ph type="title"/>
          </p:nvPr>
        </p:nvSpPr>
        <p:spPr>
          <a:xfrm>
            <a:off x="179512" y="0"/>
            <a:ext cx="8964488" cy="1143000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en-US" altLang="ko-KR" sz="4800">
                <a:latin typeface="휴먼엑스포"/>
                <a:ea typeface="휴먼엑스포"/>
              </a:rPr>
              <a:t>Solbridge </a:t>
            </a:r>
            <a:r>
              <a:rPr lang="ko-KR" altLang="en-US" sz="4800">
                <a:latin typeface="휴먼엑스포"/>
                <a:ea typeface="휴먼엑스포"/>
              </a:rPr>
              <a:t>공동수업</a:t>
            </a:r>
            <a:endParaRPr lang="en-US" altLang="ko-KR" sz="4800">
              <a:latin typeface="휴먼엑스포"/>
              <a:ea typeface="휴먼엑스포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0"/>
            <a:ext cx="9625873" cy="7236000"/>
          </a:xfrm>
          <a:prstGeom prst="rect">
            <a:avLst/>
          </a:prstGeom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en-US" altLang="ko-KR" sz="4800" dirty="0" err="1">
                <a:latin typeface="휴먼엑스포" pitchFamily="18" charset="-127"/>
                <a:ea typeface="휴먼엑스포" pitchFamily="18" charset="-127"/>
              </a:rPr>
              <a:t>Solbridge</a:t>
            </a:r>
            <a:r>
              <a:rPr lang="en-US" altLang="ko-KR" sz="4800" dirty="0">
                <a:latin typeface="휴먼엑스포" pitchFamily="18" charset="-127"/>
                <a:ea typeface="휴먼엑스포" pitchFamily="18" charset="-127"/>
              </a:rPr>
              <a:t> Culture</a:t>
            </a:r>
            <a:r>
              <a:rPr lang="ko-KR" altLang="en-US" sz="4800" dirty="0"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800" dirty="0">
                <a:latin typeface="휴먼엑스포" pitchFamily="18" charset="-127"/>
                <a:ea typeface="휴먼엑스포" pitchFamily="18" charset="-127"/>
              </a:rPr>
              <a:t>Club</a:t>
            </a:r>
          </a:p>
        </p:txBody>
      </p:sp>
    </p:spTree>
    <p:extLst>
      <p:ext uri="{BB962C8B-B14F-4D97-AF65-F5344CB8AC3E}">
        <p14:creationId xmlns:p14="http://schemas.microsoft.com/office/powerpoint/2010/main" val="71839253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6712"/>
            <a:ext cx="9817433" cy="7380000"/>
          </a:xfrm>
          <a:prstGeom prst="rect">
            <a:avLst/>
          </a:prstGeom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en-US" altLang="ko-KR" sz="4800" dirty="0" err="1">
                <a:latin typeface="휴먼엑스포" pitchFamily="18" charset="-127"/>
                <a:ea typeface="휴먼엑스포" pitchFamily="18" charset="-127"/>
              </a:rPr>
              <a:t>Solbridge</a:t>
            </a:r>
            <a:r>
              <a:rPr lang="en-US" altLang="ko-KR" sz="4800" dirty="0">
                <a:latin typeface="휴먼엑스포" pitchFamily="18" charset="-127"/>
                <a:ea typeface="휴먼엑스포" pitchFamily="18" charset="-127"/>
              </a:rPr>
              <a:t> Culture</a:t>
            </a:r>
            <a:r>
              <a:rPr lang="ko-KR" altLang="en-US" sz="4800" dirty="0"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800" dirty="0">
                <a:latin typeface="휴먼엑스포" pitchFamily="18" charset="-127"/>
                <a:ea typeface="휴먼엑스포" pitchFamily="18" charset="-127"/>
              </a:rPr>
              <a:t>Club</a:t>
            </a:r>
          </a:p>
        </p:txBody>
      </p:sp>
    </p:spTree>
    <p:extLst>
      <p:ext uri="{BB962C8B-B14F-4D97-AF65-F5344CB8AC3E}">
        <p14:creationId xmlns:p14="http://schemas.microsoft.com/office/powerpoint/2010/main" val="42161666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2576" y="764704"/>
            <a:ext cx="9877060" cy="6588000"/>
          </a:xfrm>
          <a:prstGeom prst="rect">
            <a:avLst/>
          </a:prstGeom>
        </p:spPr>
      </p:pic>
      <p:sp>
        <p:nvSpPr>
          <p:cNvPr id="7" name="제목 1"/>
          <p:cNvSpPr txBox="1">
            <a:spLocks/>
          </p:cNvSpPr>
          <p:nvPr/>
        </p:nvSpPr>
        <p:spPr>
          <a:xfrm>
            <a:off x="-252536" y="14305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en-US" altLang="ko-KR" sz="4800" dirty="0" err="1">
                <a:latin typeface="휴먼엑스포" pitchFamily="18" charset="-127"/>
                <a:ea typeface="휴먼엑스포" pitchFamily="18" charset="-127"/>
              </a:rPr>
              <a:t>Solbridge</a:t>
            </a:r>
            <a:r>
              <a:rPr lang="en-US" altLang="ko-KR" sz="4800" dirty="0">
                <a:latin typeface="휴먼엑스포" pitchFamily="18" charset="-127"/>
                <a:ea typeface="휴먼엑스포" pitchFamily="18" charset="-127"/>
              </a:rPr>
              <a:t> Culture</a:t>
            </a:r>
            <a:r>
              <a:rPr lang="ko-KR" altLang="en-US" sz="4800" dirty="0"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800" dirty="0">
                <a:latin typeface="휴먼엑스포" pitchFamily="18" charset="-127"/>
                <a:ea typeface="휴먼엑스포" pitchFamily="18" charset="-127"/>
              </a:rPr>
              <a:t>Club</a:t>
            </a:r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974457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6552" y="1124744"/>
            <a:ext cx="6858000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제목 1"/>
          <p:cNvSpPr txBox="1">
            <a:spLocks/>
          </p:cNvSpPr>
          <p:nvPr/>
        </p:nvSpPr>
        <p:spPr>
          <a:xfrm>
            <a:off x="0" y="0"/>
            <a:ext cx="9396536" cy="1196752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85000" lnSpcReduction="20000"/>
          </a:bodyPr>
          <a:lstStyle/>
          <a:p>
            <a:pPr algn="ctr">
              <a:defRPr/>
            </a:pPr>
            <a:r>
              <a:rPr lang="en-US" altLang="ko-KR" sz="4800" b="1" kern="0" dirty="0">
                <a:latin typeface="+mj-ea"/>
                <a:ea typeface="+mj-ea"/>
              </a:rPr>
              <a:t>Honors </a:t>
            </a:r>
            <a:r>
              <a:rPr lang="ko-KR" altLang="en-US" sz="4800" b="1" kern="0" dirty="0">
                <a:latin typeface="+mj-ea"/>
                <a:ea typeface="+mj-ea"/>
              </a:rPr>
              <a:t>지역 봉사</a:t>
            </a:r>
            <a:endParaRPr lang="en-US" altLang="ko-KR" sz="4800" b="1" kern="0" dirty="0">
              <a:latin typeface="+mj-ea"/>
              <a:ea typeface="+mj-ea"/>
            </a:endParaRPr>
          </a:p>
          <a:p>
            <a:pPr algn="ctr">
              <a:defRPr/>
            </a:pPr>
            <a:r>
              <a:rPr lang="ko-KR" altLang="en-US" sz="4800" b="1" kern="0" dirty="0">
                <a:ln w="50800"/>
                <a:latin typeface="+mj-ea"/>
                <a:ea typeface="+mj-ea"/>
              </a:rPr>
              <a:t>시설 아동 </a:t>
            </a:r>
            <a:r>
              <a:rPr lang="ko-KR" altLang="en-US" sz="4800" b="1" kern="0" dirty="0" err="1">
                <a:ln w="50800"/>
                <a:latin typeface="+mj-ea"/>
                <a:ea typeface="+mj-ea"/>
              </a:rPr>
              <a:t>튜터링</a:t>
            </a:r>
            <a:r>
              <a:rPr lang="en-US" altLang="ko-KR" sz="4800" b="1" kern="0" dirty="0">
                <a:ln w="50800"/>
                <a:latin typeface="+mj-ea"/>
                <a:ea typeface="+mj-ea"/>
              </a:rPr>
              <a:t>/</a:t>
            </a:r>
            <a:r>
              <a:rPr lang="ko-KR" altLang="en-US" sz="4800" b="1" kern="0" dirty="0">
                <a:ln w="50800"/>
                <a:latin typeface="+mj-ea"/>
                <a:ea typeface="+mj-ea"/>
              </a:rPr>
              <a:t>제빵기부</a:t>
            </a:r>
            <a:endParaRPr lang="en-US" altLang="ko-KR" sz="4800" b="1" dirty="0">
              <a:ln w="50800"/>
              <a:latin typeface="+mj-ea"/>
              <a:ea typeface="+mj-ea"/>
            </a:endParaRPr>
          </a:p>
        </p:txBody>
      </p:sp>
      <p:pic>
        <p:nvPicPr>
          <p:cNvPr id="8" name="Picture 3" descr="C:\Users\user\Pictures\평화의 마을\명훈 2.jpg"/>
          <p:cNvPicPr>
            <a:picLocks noChangeAspect="1" noChangeArrowheads="1"/>
          </p:cNvPicPr>
          <p:nvPr/>
        </p:nvPicPr>
        <p:blipFill>
          <a:blip r:embed="rId3" cstate="print"/>
          <a:srcRect l="394"/>
          <a:stretch>
            <a:fillRect/>
          </a:stretch>
        </p:blipFill>
        <p:spPr bwMode="auto">
          <a:xfrm>
            <a:off x="4795709" y="1196752"/>
            <a:ext cx="50673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08520" y="3861048"/>
            <a:ext cx="4948514" cy="37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3861048"/>
            <a:ext cx="5000923" cy="37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d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2709344"/>
            <a:ext cx="9361040" cy="4680096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0" y="1312148"/>
            <a:ext cx="9144000" cy="3629020"/>
          </a:xfrm>
          <a:prstGeom prst="rect">
            <a:avLst/>
          </a:prstGeom>
          <a:noFill/>
          <a:ln w="9525">
            <a:noFill/>
            <a:miter/>
          </a:ln>
          <a:effectLst/>
        </p:spPr>
      </p:pic>
      <p:sp>
        <p:nvSpPr>
          <p:cNvPr id="6" name="모서리가 둥근 직사각형 5"/>
          <p:cNvSpPr/>
          <p:nvPr/>
        </p:nvSpPr>
        <p:spPr>
          <a:xfrm>
            <a:off x="-180528" y="-99392"/>
            <a:ext cx="9324528" cy="1285884"/>
          </a:xfrm>
          <a:prstGeom prst="roundRect">
            <a:avLst>
              <a:gd name="adj" fmla="val 16667"/>
            </a:avLst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4000" kern="0">
                <a:solidFill>
                  <a:schemeClr val="tx1"/>
                </a:solidFill>
                <a:latin typeface="휴먼엑스포"/>
                <a:ea typeface="휴먼엑스포"/>
              </a:rPr>
              <a:t>Honors </a:t>
            </a:r>
            <a:r>
              <a:rPr lang="ko-KR" altLang="en-US" sz="4000" kern="0">
                <a:solidFill>
                  <a:schemeClr val="tx1"/>
                </a:solidFill>
                <a:latin typeface="휴먼엑스포"/>
                <a:ea typeface="휴먼엑스포"/>
              </a:rPr>
              <a:t>지역 봉사</a:t>
            </a:r>
          </a:p>
          <a:p>
            <a:pPr algn="ctr">
              <a:defRPr/>
            </a:pPr>
            <a:r>
              <a:rPr lang="ko-KR" altLang="en-US" sz="4000" kern="0">
                <a:ln w="50800"/>
                <a:solidFill>
                  <a:schemeClr val="tx1"/>
                </a:solidFill>
                <a:latin typeface="휴먼엑스포"/>
                <a:ea typeface="휴먼엑스포"/>
              </a:rPr>
              <a:t>외식조리글한 제과제빵기부</a:t>
            </a:r>
            <a:endParaRPr lang="en-US" altLang="ko-KR" sz="4000">
              <a:ln w="50800"/>
              <a:solidFill>
                <a:schemeClr val="tx1"/>
              </a:solidFill>
              <a:latin typeface="휴먼엑스포"/>
              <a:ea typeface="휴먼엑스포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0" y="0"/>
            <a:ext cx="6372200" cy="3780000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4427984" y="3429000"/>
            <a:ext cx="4920674" cy="342900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4101" name="모서리가 둥근 직사각형 9"/>
          <p:cNvSpPr/>
          <p:nvPr/>
        </p:nvSpPr>
        <p:spPr>
          <a:xfrm>
            <a:off x="5604519" y="881888"/>
            <a:ext cx="3851920" cy="2016224"/>
          </a:xfrm>
          <a:prstGeom prst="roundRect">
            <a:avLst>
              <a:gd name="adj" fmla="val 16667"/>
            </a:avLst>
          </a:prstGeom>
          <a:solidFill>
            <a:srgbClr val="CCECFF">
              <a:alpha val="100000"/>
            </a:srgbClr>
          </a:solidFill>
          <a:ln w="9525" cap="flat" cmpd="sng" algn="ctr">
            <a:solidFill>
              <a:srgbClr val="46A9C4">
                <a:alpha val="100000"/>
              </a:srgbClr>
            </a:solidFill>
            <a:prstDash val="solid"/>
          </a:ln>
          <a:effectLst>
            <a:outerShdw blurRad="50800" dist="190500" dir="2700000" algn="tl" rotWithShape="0">
              <a:srgbClr val="000000">
                <a:alpha val="40000"/>
              </a:srgb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4000" b="0" i="0" u="none" strike="noStrike" kern="1200" cap="none" spc="0" normalizeH="0" baseline="0">
                <a:ln w="50800"/>
                <a:solidFill>
                  <a:srgbClr val="000000"/>
                </a:solidFill>
                <a:latin typeface="휴먼엑스포"/>
                <a:ea typeface="휴먼엑스포"/>
              </a:rPr>
              <a:t>글로벌한식과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4000" b="0" i="0" u="none" strike="noStrike" kern="1200" cap="none" spc="0" normalizeH="0" baseline="0">
                <a:ln w="50800"/>
                <a:solidFill>
                  <a:srgbClr val="000000"/>
                </a:solidFill>
                <a:latin typeface="휴먼엑스포"/>
                <a:ea typeface="휴먼엑스포"/>
              </a:rPr>
              <a:t>   후원 행사 </a:t>
            </a:r>
            <a:endParaRPr kumimoji="0" lang="en-US" altLang="ko-KR" sz="4000" b="0" i="0" u="none" strike="noStrike" kern="1200" cap="none" spc="0" normalizeH="0" baseline="0">
              <a:ln w="50800"/>
              <a:solidFill>
                <a:srgbClr val="000000"/>
              </a:solidFill>
              <a:latin typeface="휴먼엑스포"/>
              <a:ea typeface="휴먼엑스포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cover dir="d"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mc:Ignorable="hp" hp:hslDur="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-180528" y="-243408"/>
            <a:ext cx="9505056" cy="3447537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-396552" y="3003688"/>
            <a:ext cx="9937104" cy="3960000"/>
          </a:xfrm>
          <a:prstGeom prst="rect">
            <a:avLst/>
          </a:prstGeom>
        </p:spPr>
      </p:pic>
      <p:sp>
        <p:nvSpPr>
          <p:cNvPr id="4" name="모서리가 둥근 직사각형 3"/>
          <p:cNvSpPr/>
          <p:nvPr/>
        </p:nvSpPr>
        <p:spPr>
          <a:xfrm>
            <a:off x="-102364" y="-25821"/>
            <a:ext cx="9426892" cy="1285884"/>
          </a:xfrm>
          <a:prstGeom prst="roundRect">
            <a:avLst>
              <a:gd name="adj" fmla="val 16667"/>
            </a:avLst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4000" kern="0">
                <a:solidFill>
                  <a:schemeClr val="tx1"/>
                </a:solidFill>
                <a:latin typeface="휴먼엑스포"/>
                <a:ea typeface="휴먼엑스포"/>
              </a:rPr>
              <a:t>Honors </a:t>
            </a:r>
            <a:r>
              <a:rPr lang="ko-KR" altLang="en-US" sz="4000" kern="0">
                <a:solidFill>
                  <a:schemeClr val="tx1"/>
                </a:solidFill>
                <a:latin typeface="휴먼엑스포"/>
                <a:ea typeface="휴먼엑스포"/>
              </a:rPr>
              <a:t>지역 봉사</a:t>
            </a:r>
          </a:p>
          <a:p>
            <a:pPr algn="ctr">
              <a:defRPr/>
            </a:pPr>
            <a:r>
              <a:rPr lang="ko-KR" altLang="en-US" sz="4000" kern="0">
                <a:ln w="50800"/>
                <a:solidFill>
                  <a:schemeClr val="tx1"/>
                </a:solidFill>
                <a:latin typeface="휴먼엑스포"/>
                <a:ea typeface="휴먼엑스포"/>
              </a:rPr>
              <a:t> </a:t>
            </a:r>
            <a:r>
              <a:rPr lang="en-US" altLang="ko-KR" sz="4000" kern="0">
                <a:ln w="50800"/>
                <a:solidFill>
                  <a:schemeClr val="tx1"/>
                </a:solidFill>
                <a:latin typeface="휴먼엑스포"/>
                <a:ea typeface="휴먼엑스포"/>
              </a:rPr>
              <a:t>‘</a:t>
            </a:r>
            <a:r>
              <a:rPr lang="ko-KR" altLang="en-US" sz="4000" kern="0">
                <a:ln w="50800"/>
                <a:solidFill>
                  <a:schemeClr val="tx1"/>
                </a:solidFill>
                <a:latin typeface="휴먼엑스포"/>
                <a:ea typeface="휴먼엑스포"/>
              </a:rPr>
              <a:t>밀알장애인</a:t>
            </a:r>
            <a:r>
              <a:rPr lang="en-US" altLang="ko-KR" sz="4000" kern="0">
                <a:ln w="50800"/>
                <a:solidFill>
                  <a:schemeClr val="tx1"/>
                </a:solidFill>
                <a:latin typeface="휴먼엑스포"/>
                <a:ea typeface="휴먼엑스포"/>
              </a:rPr>
              <a:t> </a:t>
            </a:r>
            <a:r>
              <a:rPr lang="ko-KR" altLang="en-US" sz="4000" kern="0">
                <a:ln w="50800"/>
                <a:solidFill>
                  <a:schemeClr val="tx1"/>
                </a:solidFill>
                <a:latin typeface="휴먼엑스포"/>
                <a:ea typeface="휴먼엑스포"/>
              </a:rPr>
              <a:t>자립농장</a:t>
            </a:r>
            <a:r>
              <a:rPr lang="en-US" altLang="ko-KR" sz="4000" kern="0">
                <a:ln w="50800"/>
                <a:solidFill>
                  <a:schemeClr val="tx1"/>
                </a:solidFill>
                <a:latin typeface="휴먼엑스포"/>
                <a:ea typeface="휴먼엑스포"/>
              </a:rPr>
              <a:t>’</a:t>
            </a:r>
            <a:r>
              <a:rPr lang="ko-KR" altLang="en-US" sz="4000" kern="0">
                <a:ln w="50800"/>
                <a:solidFill>
                  <a:schemeClr val="tx1"/>
                </a:solidFill>
                <a:latin typeface="휴먼엑스포"/>
                <a:ea typeface="휴먼엑스포"/>
              </a:rPr>
              <a:t>  </a:t>
            </a:r>
            <a:endParaRPr lang="en-US" altLang="ko-KR" sz="4000">
              <a:ln w="50800"/>
              <a:solidFill>
                <a:schemeClr val="tx1"/>
              </a:solidFill>
              <a:latin typeface="휴먼엑스포"/>
              <a:ea typeface="휴먼엑스포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-252536" y="0"/>
            <a:ext cx="9649072" cy="1916832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6000" b="1" dirty="0">
                <a:ln w="5080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ko-KR" altLang="en-US" sz="6000" dirty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취업연계 혜택</a:t>
            </a:r>
            <a:r>
              <a:rPr lang="en-US" altLang="ko-KR" sz="6000" dirty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</a:p>
        </p:txBody>
      </p:sp>
      <p:sp>
        <p:nvSpPr>
          <p:cNvPr id="5" name="모서리가 둥근 직사각형 4"/>
          <p:cNvSpPr/>
          <p:nvPr/>
        </p:nvSpPr>
        <p:spPr>
          <a:xfrm>
            <a:off x="1187624" y="3068960"/>
            <a:ext cx="6696930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>
              <a:defRPr/>
            </a:pP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3,4</a:t>
            </a: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학년 대기업</a:t>
            </a:r>
            <a:endParaRPr lang="en-US" altLang="ko-KR" sz="40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algn="ctr" latinLnBrk="0">
              <a:defRPr/>
            </a:pP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취업   과정</a:t>
            </a:r>
          </a:p>
        </p:txBody>
      </p:sp>
      <p:sp>
        <p:nvSpPr>
          <p:cNvPr id="7" name="모서리가 둥근 직사각형 4"/>
          <p:cNvSpPr/>
          <p:nvPr/>
        </p:nvSpPr>
        <p:spPr>
          <a:xfrm>
            <a:off x="827584" y="5157192"/>
            <a:ext cx="7633060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442913" indent="-442913" algn="ctr">
              <a:defRPr/>
            </a:pPr>
            <a:r>
              <a:rPr lang="ko-KR" altLang="en-US" sz="3600" b="1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교내인턴</a:t>
            </a:r>
            <a:r>
              <a:rPr lang="en-US" altLang="ko-KR" sz="3600" b="1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, </a:t>
            </a:r>
            <a:r>
              <a:rPr lang="ko-KR" altLang="en-US" sz="3600" b="1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외국어 장학금 </a:t>
            </a:r>
            <a:endParaRPr lang="en-US" altLang="ko-KR" sz="3600" b="1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442913" indent="-442913" algn="ctr">
              <a:defRPr/>
            </a:pPr>
            <a:r>
              <a:rPr lang="ko-KR" altLang="en-US" sz="3600" b="1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우선 혜택</a:t>
            </a:r>
            <a:endParaRPr lang="en-US" altLang="ko-KR" sz="3600" b="1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57607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 rotWithShape="1">
          <a:blip r:embed="rId2"/>
          <a:srcRect l="3540" r="11340" b="21260"/>
          <a:stretch>
            <a:fillRect/>
          </a:stretch>
        </p:blipFill>
        <p:spPr>
          <a:xfrm>
            <a:off x="0" y="1052736"/>
            <a:ext cx="9166225" cy="5805264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4" name="모서리가 둥근 직사각형 3"/>
          <p:cNvSpPr/>
          <p:nvPr/>
        </p:nvSpPr>
        <p:spPr>
          <a:xfrm>
            <a:off x="-180528" y="-171400"/>
            <a:ext cx="9324528" cy="1502478"/>
          </a:xfrm>
          <a:prstGeom prst="roundRect">
            <a:avLst>
              <a:gd name="adj" fmla="val 16667"/>
            </a:avLst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3200">
                <a:solidFill>
                  <a:schemeClr val="tx1"/>
                </a:solidFill>
                <a:latin typeface="휴먼엑스포"/>
                <a:ea typeface="휴먼엑스포"/>
              </a:rPr>
              <a:t>2012 </a:t>
            </a:r>
            <a:r>
              <a:rPr lang="ko-KR" altLang="en-US" sz="3200">
                <a:solidFill>
                  <a:schemeClr val="tx1"/>
                </a:solidFill>
                <a:latin typeface="휴먼엑스포"/>
                <a:ea typeface="휴먼엑스포"/>
              </a:rPr>
              <a:t>전국대학생모의 </a:t>
            </a:r>
            <a:r>
              <a:rPr lang="en-US" altLang="ko-KR" sz="3200">
                <a:solidFill>
                  <a:schemeClr val="tx1"/>
                </a:solidFill>
                <a:latin typeface="휴먼엑스포"/>
                <a:ea typeface="휴먼엑스포"/>
              </a:rPr>
              <a:t>UN</a:t>
            </a:r>
            <a:r>
              <a:rPr lang="ko-KR" altLang="en-US" sz="3200">
                <a:solidFill>
                  <a:schemeClr val="tx1"/>
                </a:solidFill>
                <a:latin typeface="휴먼엑스포"/>
                <a:ea typeface="휴먼엑스포"/>
              </a:rPr>
              <a:t>총회 주최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b="-6176"/>
          <a:stretch>
            <a:fillRect/>
          </a:stretch>
        </p:blipFill>
        <p:spPr bwMode="auto">
          <a:xfrm>
            <a:off x="-180528" y="-315416"/>
            <a:ext cx="9719695" cy="77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3861048"/>
            <a:ext cx="6953250" cy="521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-252536" y="-99392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>
                <a:latin typeface="+mj-ea"/>
              </a:rPr>
              <a:t>Malaysia  </a:t>
            </a:r>
            <a:r>
              <a:rPr lang="ko-KR" altLang="en-US" sz="4800" b="1" dirty="0">
                <a:latin typeface="+mj-ea"/>
              </a:rPr>
              <a:t>문화 탐방 연수</a:t>
            </a:r>
            <a:r>
              <a:rPr lang="en-US" altLang="ko-KR" sz="4800" b="1" dirty="0">
                <a:latin typeface="+mj-ea"/>
              </a:rPr>
              <a:t> </a:t>
            </a:r>
            <a:endParaRPr lang="ko-KR" altLang="en-US" sz="4800" b="1" dirty="0">
              <a:latin typeface="+mj-ea"/>
            </a:endParaRPr>
          </a:p>
        </p:txBody>
      </p:sp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pic>
        <p:nvPicPr>
          <p:cNvPr id="3073" name="_x224657624" descr="EMB000027983159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-756592" y="1412776"/>
            <a:ext cx="10654228" cy="5976000"/>
          </a:xfrm>
          <a:prstGeom prst="rect">
            <a:avLst/>
          </a:prstGeom>
          <a:noFill/>
        </p:spPr>
      </p:pic>
      <p:sp>
        <p:nvSpPr>
          <p:cNvPr id="5" name="제목 1"/>
          <p:cNvSpPr txBox="1"/>
          <p:nvPr/>
        </p:nvSpPr>
        <p:spPr>
          <a:xfrm>
            <a:off x="-252536" y="116632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>
                <a:latin typeface="+mj-ea"/>
                <a:ea typeface="+mj-ea"/>
              </a:rPr>
              <a:t>2017 </a:t>
            </a:r>
            <a:r>
              <a:rPr lang="ko-KR" altLang="en-US" sz="6700" b="1">
                <a:latin typeface="+mj-ea"/>
                <a:ea typeface="+mj-ea"/>
              </a:rPr>
              <a:t>호주 </a:t>
            </a:r>
            <a:r>
              <a:rPr lang="en-US" altLang="ko-KR" sz="6700" b="1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>
                <a:latin typeface="+mj-ea"/>
                <a:ea typeface="+mj-ea"/>
              </a:rPr>
              <a:t>전공 탐방</a:t>
            </a:r>
            <a:r>
              <a:rPr lang="en-US" altLang="ko-KR" sz="6700" b="1">
                <a:latin typeface="+mj-ea"/>
                <a:ea typeface="+mj-ea"/>
              </a:rPr>
              <a:t> </a:t>
            </a:r>
            <a:r>
              <a:rPr lang="ko-KR" altLang="en-US" sz="6700" b="1">
                <a:latin typeface="+mj-ea"/>
                <a:ea typeface="+mj-ea"/>
              </a:rPr>
              <a:t> </a:t>
            </a:r>
            <a:r>
              <a:rPr lang="en-US" altLang="ko-KR" sz="6700" b="1">
                <a:latin typeface="+mj-ea"/>
                <a:ea typeface="+mj-ea"/>
              </a:rPr>
              <a:t>  </a:t>
            </a:r>
            <a:r>
              <a:rPr lang="ko-KR" altLang="en-US" sz="6700" b="1">
                <a:latin typeface="+mj-ea"/>
                <a:ea typeface="+mj-ea"/>
              </a:rPr>
              <a:t>연수 </a:t>
            </a:r>
            <a:r>
              <a:rPr lang="en-US" altLang="ko-KR" sz="6700" b="1">
                <a:latin typeface="+mj-ea"/>
                <a:ea typeface="+mj-ea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 cstate="print"/>
          <a:srcRect t="31890" b="5315"/>
          <a:stretch>
            <a:fillRect/>
          </a:stretch>
        </p:blipFill>
        <p:spPr bwMode="auto">
          <a:xfrm>
            <a:off x="0" y="3140968"/>
            <a:ext cx="4572000" cy="3828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 l="-2657"/>
          <a:stretch>
            <a:fillRect/>
          </a:stretch>
        </p:blipFill>
        <p:spPr bwMode="auto">
          <a:xfrm>
            <a:off x="4427984" y="3789040"/>
            <a:ext cx="4716016" cy="316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88000" y="404664"/>
            <a:ext cx="4656000" cy="349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84000" y="476672"/>
            <a:ext cx="4560000" cy="34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/>
          <a:srcRect t="14173"/>
          <a:stretch>
            <a:fillRect/>
          </a:stretch>
        </p:blipFill>
        <p:spPr bwMode="auto">
          <a:xfrm>
            <a:off x="-587257" y="836712"/>
            <a:ext cx="9731257" cy="62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제목 1"/>
          <p:cNvSpPr txBox="1">
            <a:spLocks/>
          </p:cNvSpPr>
          <p:nvPr/>
        </p:nvSpPr>
        <p:spPr>
          <a:xfrm>
            <a:off x="-252536" y="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>
                <a:latin typeface="+mj-ea"/>
                <a:ea typeface="+mj-ea"/>
              </a:rPr>
              <a:t>2018 </a:t>
            </a:r>
            <a:r>
              <a:rPr lang="ko-KR" altLang="en-US" sz="6700" b="1" dirty="0">
                <a:latin typeface="+mj-ea"/>
                <a:ea typeface="+mj-ea"/>
              </a:rPr>
              <a:t>호주 </a:t>
            </a:r>
            <a:r>
              <a:rPr lang="en-US" altLang="ko-KR" sz="6700" b="1" dirty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>
                <a:latin typeface="+mj-ea"/>
                <a:ea typeface="+mj-ea"/>
              </a:rPr>
              <a:t>전공 탐방</a:t>
            </a:r>
            <a:r>
              <a:rPr lang="en-US" altLang="ko-KR" sz="6700" b="1" dirty="0">
                <a:latin typeface="+mj-ea"/>
                <a:ea typeface="+mj-ea"/>
              </a:rPr>
              <a:t> </a:t>
            </a:r>
            <a:r>
              <a:rPr lang="ko-KR" altLang="en-US" sz="6700" b="1" dirty="0">
                <a:latin typeface="+mj-ea"/>
                <a:ea typeface="+mj-ea"/>
              </a:rPr>
              <a:t> </a:t>
            </a:r>
            <a:r>
              <a:rPr lang="en-US" altLang="ko-KR" sz="6700" b="1" dirty="0">
                <a:latin typeface="+mj-ea"/>
                <a:ea typeface="+mj-ea"/>
              </a:rPr>
              <a:t>  </a:t>
            </a:r>
            <a:r>
              <a:rPr lang="ko-KR" altLang="en-US" sz="6700" b="1" dirty="0">
                <a:latin typeface="+mj-ea"/>
                <a:ea typeface="+mj-ea"/>
              </a:rPr>
              <a:t>연수 </a:t>
            </a:r>
            <a:r>
              <a:rPr lang="en-US" altLang="ko-KR" sz="6700" b="1" dirty="0">
                <a:latin typeface="+mj-ea"/>
                <a:ea typeface="+mj-ea"/>
              </a:rPr>
              <a:t> 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88000" y="404664"/>
            <a:ext cx="4656000" cy="349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84000" y="476672"/>
            <a:ext cx="4560000" cy="34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80528" y="980728"/>
            <a:ext cx="5184000" cy="38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/>
          <a:srcRect l="9055" t="32021"/>
          <a:stretch>
            <a:fillRect/>
          </a:stretch>
        </p:blipFill>
        <p:spPr bwMode="auto">
          <a:xfrm>
            <a:off x="4932040" y="980728"/>
            <a:ext cx="6298961" cy="3531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 cstate="print"/>
          <a:srcRect l="19291" t="17323"/>
          <a:stretch>
            <a:fillRect/>
          </a:stretch>
        </p:blipFill>
        <p:spPr bwMode="auto">
          <a:xfrm>
            <a:off x="4932040" y="3861048"/>
            <a:ext cx="4842575" cy="3720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396552" y="3861048"/>
            <a:ext cx="5328000" cy="39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8" cstate="print"/>
          <a:srcRect l="5758" t="10039" b="23032"/>
          <a:stretch>
            <a:fillRect/>
          </a:stretch>
        </p:blipFill>
        <p:spPr bwMode="auto">
          <a:xfrm>
            <a:off x="4860032" y="1052736"/>
            <a:ext cx="4975906" cy="2650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제목 1"/>
          <p:cNvSpPr txBox="1">
            <a:spLocks/>
          </p:cNvSpPr>
          <p:nvPr/>
        </p:nvSpPr>
        <p:spPr>
          <a:xfrm>
            <a:off x="-252536" y="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>
                <a:latin typeface="+mj-ea"/>
                <a:ea typeface="+mj-ea"/>
              </a:rPr>
              <a:t>2018 </a:t>
            </a:r>
            <a:r>
              <a:rPr lang="ko-KR" altLang="en-US" sz="6700" b="1" dirty="0">
                <a:latin typeface="+mj-ea"/>
                <a:ea typeface="+mj-ea"/>
              </a:rPr>
              <a:t>호주 </a:t>
            </a:r>
            <a:r>
              <a:rPr lang="en-US" altLang="ko-KR" sz="6700" b="1" dirty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>
                <a:latin typeface="+mj-ea"/>
                <a:ea typeface="+mj-ea"/>
              </a:rPr>
              <a:t>전공 탐방</a:t>
            </a:r>
            <a:r>
              <a:rPr lang="en-US" altLang="ko-KR" sz="6700" b="1" dirty="0">
                <a:latin typeface="+mj-ea"/>
                <a:ea typeface="+mj-ea"/>
              </a:rPr>
              <a:t> </a:t>
            </a:r>
            <a:r>
              <a:rPr lang="ko-KR" altLang="en-US" sz="6700" b="1" dirty="0">
                <a:latin typeface="+mj-ea"/>
                <a:ea typeface="+mj-ea"/>
              </a:rPr>
              <a:t> </a:t>
            </a:r>
            <a:r>
              <a:rPr lang="en-US" altLang="ko-KR" sz="6700" b="1" dirty="0">
                <a:latin typeface="+mj-ea"/>
                <a:ea typeface="+mj-ea"/>
              </a:rPr>
              <a:t>  </a:t>
            </a:r>
            <a:r>
              <a:rPr lang="ko-KR" altLang="en-US" sz="6700" b="1" dirty="0">
                <a:latin typeface="+mj-ea"/>
                <a:ea typeface="+mj-ea"/>
              </a:rPr>
              <a:t>연수 </a:t>
            </a:r>
            <a:r>
              <a:rPr lang="en-US" altLang="ko-KR" sz="6700" b="1" dirty="0">
                <a:latin typeface="+mj-ea"/>
                <a:ea typeface="+mj-ea"/>
              </a:rPr>
              <a:t> 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/>
          <a:srcRect r="17480"/>
          <a:stretch>
            <a:fillRect/>
          </a:stretch>
        </p:blipFill>
        <p:spPr>
          <a:xfrm>
            <a:off x="0" y="1412776"/>
            <a:ext cx="3208337" cy="2916000"/>
          </a:xfrm>
          <a:prstGeom prst="rect">
            <a:avLst/>
          </a:prstGeom>
          <a:noFill/>
          <a:ln w="9525">
            <a:noFill/>
            <a:miter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6012160" y="1412776"/>
            <a:ext cx="3456000" cy="2592000"/>
          </a:xfrm>
          <a:prstGeom prst="rect">
            <a:avLst/>
          </a:prstGeom>
          <a:noFill/>
          <a:ln w="9525">
            <a:noFill/>
            <a:miter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4"/>
          <a:srcRect b="36220"/>
          <a:stretch>
            <a:fillRect/>
          </a:stretch>
        </p:blipFill>
        <p:spPr>
          <a:xfrm>
            <a:off x="-180528" y="0"/>
            <a:ext cx="4487291" cy="3816000"/>
          </a:xfrm>
          <a:prstGeom prst="rect">
            <a:avLst/>
          </a:prstGeom>
          <a:noFill/>
          <a:ln w="9525">
            <a:noFill/>
            <a:miter/>
          </a:ln>
          <a:effectLst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 rotWithShape="1">
          <a:blip r:embed="rId5"/>
          <a:srcRect t="31890" b="5320"/>
          <a:stretch>
            <a:fillRect/>
          </a:stretch>
        </p:blipFill>
        <p:spPr>
          <a:xfrm>
            <a:off x="-468560" y="4437112"/>
            <a:ext cx="4572000" cy="3828052"/>
          </a:xfrm>
          <a:prstGeom prst="rect">
            <a:avLst/>
          </a:prstGeom>
          <a:noFill/>
          <a:ln w="9525">
            <a:noFill/>
            <a:miter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6"/>
          <a:srcRect/>
          <a:stretch>
            <a:fillRect/>
          </a:stretch>
        </p:blipFill>
        <p:spPr>
          <a:xfrm>
            <a:off x="4139952" y="-171400"/>
            <a:ext cx="6240000" cy="4680000"/>
          </a:xfrm>
          <a:prstGeom prst="rect">
            <a:avLst/>
          </a:prstGeom>
          <a:noFill/>
          <a:ln w="9525">
            <a:noFill/>
            <a:miter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7"/>
          <a:srcRect/>
          <a:stretch>
            <a:fillRect/>
          </a:stretch>
        </p:blipFill>
        <p:spPr>
          <a:xfrm>
            <a:off x="-252536" y="3429000"/>
            <a:ext cx="6432000" cy="4824000"/>
          </a:xfrm>
          <a:prstGeom prst="rect">
            <a:avLst/>
          </a:prstGeom>
          <a:noFill/>
          <a:ln w="9525">
            <a:noFill/>
            <a:miter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8"/>
          <a:srcRect t="29400" r="45280" b="9450"/>
          <a:stretch>
            <a:fillRect/>
          </a:stretch>
        </p:blipFill>
        <p:spPr>
          <a:xfrm>
            <a:off x="4140048" y="3356992"/>
            <a:ext cx="5003952" cy="4194038"/>
          </a:xfrm>
          <a:prstGeom prst="rect">
            <a:avLst/>
          </a:prstGeom>
          <a:noFill/>
          <a:ln w="9525">
            <a:noFill/>
            <a:miter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9"/>
          <a:srcRect l="7710" t="31890" b="15750"/>
          <a:stretch>
            <a:fillRect/>
          </a:stretch>
        </p:blipFill>
        <p:spPr>
          <a:xfrm>
            <a:off x="4269640" y="3547915"/>
            <a:ext cx="5036440" cy="5089721"/>
          </a:xfrm>
          <a:prstGeom prst="rect">
            <a:avLst/>
          </a:prstGeom>
          <a:noFill/>
          <a:ln w="9525">
            <a:noFill/>
            <a:miter/>
          </a:ln>
          <a:effectLst/>
        </p:spPr>
      </p:pic>
      <p:sp>
        <p:nvSpPr>
          <p:cNvPr id="16" name="제목 1"/>
          <p:cNvSpPr txBox="1"/>
          <p:nvPr/>
        </p:nvSpPr>
        <p:spPr>
          <a:xfrm>
            <a:off x="-252536" y="-207616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>
                <a:latin typeface="+mj-ea"/>
                <a:ea typeface="+mj-ea"/>
              </a:rPr>
              <a:t>2018 </a:t>
            </a:r>
            <a:r>
              <a:rPr lang="ko-KR" altLang="en-US" sz="6700" b="1">
                <a:latin typeface="+mj-ea"/>
                <a:ea typeface="+mj-ea"/>
              </a:rPr>
              <a:t>호주 </a:t>
            </a:r>
            <a:r>
              <a:rPr lang="en-US" altLang="ko-KR" sz="6700" b="1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>
                <a:latin typeface="+mj-ea"/>
                <a:ea typeface="+mj-ea"/>
              </a:rPr>
              <a:t>홈스테이 연수 </a:t>
            </a:r>
            <a:r>
              <a:rPr lang="en-US" altLang="ko-KR" sz="6700" b="1">
                <a:latin typeface="+mj-ea"/>
                <a:ea typeface="+mj-ea"/>
              </a:rPr>
              <a:t> </a:t>
            </a: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10"/>
          <a:stretch>
            <a:fillRect/>
          </a:stretch>
        </p:blipFill>
        <p:spPr>
          <a:xfrm>
            <a:off x="1773748" y="4761544"/>
            <a:ext cx="4742468" cy="3564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-252536" y="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>
                <a:latin typeface="+mj-ea"/>
                <a:ea typeface="+mj-ea"/>
              </a:rPr>
              <a:t>2019 </a:t>
            </a:r>
            <a:r>
              <a:rPr lang="ko-KR" altLang="en-US" sz="6700" b="1" dirty="0">
                <a:latin typeface="+mj-ea"/>
                <a:ea typeface="+mj-ea"/>
              </a:rPr>
              <a:t>호주 </a:t>
            </a:r>
            <a:r>
              <a:rPr lang="en-US" altLang="ko-KR" sz="6700" b="1" dirty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 err="1">
                <a:latin typeface="+mj-ea"/>
                <a:ea typeface="+mj-ea"/>
              </a:rPr>
              <a:t>홈스테이</a:t>
            </a:r>
            <a:r>
              <a:rPr lang="ko-KR" altLang="en-US" sz="6700" b="1" dirty="0">
                <a:latin typeface="+mj-ea"/>
                <a:ea typeface="+mj-ea"/>
              </a:rPr>
              <a:t> 연수 </a:t>
            </a:r>
            <a:r>
              <a:rPr lang="en-US" altLang="ko-KR" sz="6700" b="1" dirty="0">
                <a:latin typeface="+mj-ea"/>
                <a:ea typeface="+mj-ea"/>
              </a:rPr>
              <a:t> 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157" b="12503"/>
          <a:stretch/>
        </p:blipFill>
        <p:spPr>
          <a:xfrm>
            <a:off x="11796" y="3115225"/>
            <a:ext cx="5799954" cy="374400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880" t="-2846" r="7880" b="2846"/>
          <a:stretch/>
        </p:blipFill>
        <p:spPr>
          <a:xfrm>
            <a:off x="3347864" y="3924001"/>
            <a:ext cx="6037783" cy="2935224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672" r="14672"/>
          <a:stretch/>
        </p:blipFill>
        <p:spPr>
          <a:xfrm>
            <a:off x="2184736" y="1241614"/>
            <a:ext cx="7109490" cy="345600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952" t="-7987" r="11712" b="9177"/>
          <a:stretch/>
        </p:blipFill>
        <p:spPr>
          <a:xfrm>
            <a:off x="-900608" y="1025614"/>
            <a:ext cx="6660000" cy="36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33187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-252536" y="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>
                <a:latin typeface="+mj-ea"/>
                <a:ea typeface="+mj-ea"/>
              </a:rPr>
              <a:t>2019 </a:t>
            </a:r>
            <a:r>
              <a:rPr lang="ko-KR" altLang="en-US" sz="6700" b="1" dirty="0">
                <a:latin typeface="+mj-ea"/>
                <a:ea typeface="+mj-ea"/>
              </a:rPr>
              <a:t>호주 </a:t>
            </a:r>
            <a:r>
              <a:rPr lang="en-US" altLang="ko-KR" sz="6700" b="1" dirty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 err="1">
                <a:latin typeface="+mj-ea"/>
                <a:ea typeface="+mj-ea"/>
              </a:rPr>
              <a:t>홈스테이</a:t>
            </a:r>
            <a:r>
              <a:rPr lang="ko-KR" altLang="en-US" sz="6700" b="1" dirty="0">
                <a:latin typeface="+mj-ea"/>
                <a:ea typeface="+mj-ea"/>
              </a:rPr>
              <a:t> 연수 </a:t>
            </a:r>
            <a:r>
              <a:rPr lang="en-US" altLang="ko-KR" sz="6700" b="1" dirty="0">
                <a:latin typeface="+mj-ea"/>
                <a:ea typeface="+mj-ea"/>
              </a:rPr>
              <a:t> 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1" y="0"/>
            <a:ext cx="9131318" cy="685800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72503" y="-387424"/>
            <a:ext cx="6858000" cy="685800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7132" y="-1391793"/>
            <a:ext cx="5138148" cy="6858000"/>
          </a:xfrm>
          <a:prstGeom prst="rect">
            <a:avLst/>
          </a:prstGeom>
        </p:spPr>
      </p:pic>
      <p:sp>
        <p:nvSpPr>
          <p:cNvPr id="8" name="제목 1"/>
          <p:cNvSpPr txBox="1">
            <a:spLocks/>
          </p:cNvSpPr>
          <p:nvPr/>
        </p:nvSpPr>
        <p:spPr>
          <a:xfrm>
            <a:off x="-436652" y="-387424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>
                <a:latin typeface="+mj-ea"/>
                <a:ea typeface="+mj-ea"/>
              </a:rPr>
              <a:t>2019 </a:t>
            </a:r>
            <a:r>
              <a:rPr lang="ko-KR" altLang="en-US" sz="6700" b="1" dirty="0">
                <a:latin typeface="+mj-ea"/>
                <a:ea typeface="+mj-ea"/>
              </a:rPr>
              <a:t>호주 </a:t>
            </a:r>
            <a:r>
              <a:rPr lang="en-US" altLang="ko-KR" sz="6700" b="1" dirty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 err="1">
                <a:latin typeface="+mj-ea"/>
                <a:ea typeface="+mj-ea"/>
              </a:rPr>
              <a:t>홈스테이</a:t>
            </a:r>
            <a:r>
              <a:rPr lang="ko-KR" altLang="en-US" sz="6700" b="1" dirty="0">
                <a:latin typeface="+mj-ea"/>
                <a:ea typeface="+mj-ea"/>
              </a:rPr>
              <a:t> 연수 </a:t>
            </a:r>
            <a:r>
              <a:rPr lang="en-US" altLang="ko-KR" sz="6700" b="1" dirty="0">
                <a:latin typeface="+mj-ea"/>
                <a:ea typeface="+mj-ea"/>
              </a:rPr>
              <a:t> </a:t>
            </a: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562" y="4509120"/>
            <a:ext cx="4860000" cy="364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63048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/>
          <p:nvPr/>
        </p:nvSpPr>
        <p:spPr>
          <a:xfrm>
            <a:off x="-252536" y="116632"/>
            <a:ext cx="9396536" cy="1440160"/>
          </a:xfrm>
          <a:prstGeom prst="rect">
            <a:avLst/>
          </a:prstGeom>
          <a:solidFill>
            <a:srgbClr val="CCECFF">
              <a:alpha val="100000"/>
            </a:srgbClr>
          </a:solidFill>
        </p:spPr>
        <p:txBody>
          <a:bodyPr>
            <a:normAutofit fontScale="70000" lnSpcReduction="20000"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None/>
              <a:defRPr/>
            </a:pPr>
            <a:r>
              <a:rPr kumimoji="0" lang="en-US" altLang="ko-KR" sz="4800" b="1" i="0" u="none" strike="noStrike" kern="1200" cap="none" spc="0" normalizeH="0" baseline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맑은 고딕"/>
              </a:rPr>
              <a:t> 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2022 </a:t>
            </a:r>
            <a:r>
              <a:rPr kumimoji="0" lang="ko-KR" altLang="en-US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호주 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Adelaide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None/>
              <a:defRPr/>
            </a:pPr>
            <a:r>
              <a:rPr kumimoji="0" lang="ko-KR" altLang="en-US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전공 탐방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 </a:t>
            </a:r>
            <a:r>
              <a:rPr kumimoji="0" lang="ko-KR" altLang="en-US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연수 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1484783"/>
            <a:ext cx="9396536" cy="518457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/>
          <p:nvPr/>
        </p:nvSpPr>
        <p:spPr>
          <a:xfrm>
            <a:off x="-126268" y="260647"/>
            <a:ext cx="9396536" cy="1440160"/>
          </a:xfrm>
          <a:prstGeom prst="rect">
            <a:avLst/>
          </a:prstGeom>
          <a:solidFill>
            <a:srgbClr val="CCECFF">
              <a:alpha val="100000"/>
            </a:srgbClr>
          </a:solidFill>
        </p:spPr>
        <p:txBody>
          <a:bodyPr>
            <a:normAutofit fontScale="70000" lnSpcReduction="20000"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None/>
              <a:defRPr/>
            </a:pPr>
            <a:r>
              <a:rPr kumimoji="0" lang="en-US" altLang="ko-KR" sz="4800" b="1" i="0" u="none" strike="noStrike" kern="1200" cap="none" spc="0" normalizeH="0" baseline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맑은 고딕"/>
              </a:rPr>
              <a:t> 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2022 </a:t>
            </a:r>
            <a:r>
              <a:rPr kumimoji="0" lang="ko-KR" altLang="en-US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호주 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Adelaide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None/>
              <a:defRPr/>
            </a:pPr>
            <a:r>
              <a:rPr kumimoji="0" lang="ko-KR" altLang="en-US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전공 탐방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 </a:t>
            </a:r>
            <a:r>
              <a:rPr kumimoji="0" lang="ko-KR" altLang="en-US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연수 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-252536" y="1772816"/>
            <a:ext cx="9721080" cy="508518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92696" y="404664"/>
            <a:ext cx="12896850" cy="6610350"/>
          </a:xfrm>
          <a:prstGeom prst="rect">
            <a:avLst/>
          </a:prstGeom>
        </p:spPr>
      </p:pic>
      <p:sp>
        <p:nvSpPr>
          <p:cNvPr id="3" name="제목 1"/>
          <p:cNvSpPr txBox="1"/>
          <p:nvPr/>
        </p:nvSpPr>
        <p:spPr>
          <a:xfrm>
            <a:off x="-108520" y="-25499"/>
            <a:ext cx="9396536" cy="1440160"/>
          </a:xfrm>
          <a:prstGeom prst="rect">
            <a:avLst/>
          </a:prstGeom>
          <a:solidFill>
            <a:srgbClr val="CCECFF">
              <a:alpha val="100000"/>
            </a:srgbClr>
          </a:solidFill>
        </p:spPr>
        <p:txBody>
          <a:bodyPr>
            <a:normAutofit fontScale="70000" lnSpcReduction="20000"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None/>
              <a:defRPr/>
            </a:pPr>
            <a:r>
              <a:rPr kumimoji="0" lang="en-US" altLang="ko-KR" sz="4800" b="1" i="0" u="none" strike="noStrike" kern="1200" cap="none" spc="0" normalizeH="0" baseline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맑은 고딕"/>
              </a:rPr>
              <a:t> </a:t>
            </a:r>
            <a:r>
              <a:rPr kumimoji="0" lang="en-US" altLang="ko-KR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2023 </a:t>
            </a:r>
            <a:r>
              <a:rPr kumimoji="0" lang="ko-KR" altLang="en-US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호주 </a:t>
            </a:r>
            <a:r>
              <a:rPr kumimoji="0" lang="en-US" altLang="ko-KR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Adelaide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None/>
              <a:defRPr/>
            </a:pPr>
            <a:r>
              <a:rPr kumimoji="0" lang="ko-KR" altLang="en-US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전공 탐방</a:t>
            </a:r>
            <a:r>
              <a:rPr kumimoji="0" lang="en-US" altLang="ko-KR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  </a:t>
            </a:r>
            <a:r>
              <a:rPr kumimoji="0" lang="ko-KR" altLang="en-US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연수 </a:t>
            </a:r>
            <a:r>
              <a:rPr kumimoji="0" lang="en-US" altLang="ko-KR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7681512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908720" y="-1467544"/>
            <a:ext cx="12896850" cy="10791825"/>
          </a:xfrm>
          <a:prstGeom prst="rect">
            <a:avLst/>
          </a:prstGeom>
        </p:spPr>
      </p:pic>
      <p:sp>
        <p:nvSpPr>
          <p:cNvPr id="3" name="제목 1"/>
          <p:cNvSpPr txBox="1"/>
          <p:nvPr/>
        </p:nvSpPr>
        <p:spPr>
          <a:xfrm>
            <a:off x="-396552" y="-243408"/>
            <a:ext cx="9396536" cy="1440160"/>
          </a:xfrm>
          <a:prstGeom prst="rect">
            <a:avLst/>
          </a:prstGeom>
          <a:solidFill>
            <a:srgbClr val="CCECFF">
              <a:alpha val="100000"/>
            </a:srgbClr>
          </a:solidFill>
        </p:spPr>
        <p:txBody>
          <a:bodyPr>
            <a:normAutofit fontScale="70000" lnSpcReduction="20000"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None/>
              <a:defRPr/>
            </a:pPr>
            <a:r>
              <a:rPr kumimoji="0" lang="en-US" altLang="ko-KR" sz="4800" b="1" i="0" u="none" strike="noStrike" kern="1200" cap="none" spc="0" normalizeH="0" baseline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맑은 고딕"/>
              </a:rPr>
              <a:t> </a:t>
            </a:r>
            <a:r>
              <a:rPr kumimoji="0" lang="en-US" altLang="ko-KR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2023 </a:t>
            </a:r>
            <a:r>
              <a:rPr kumimoji="0" lang="ko-KR" altLang="en-US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호주 </a:t>
            </a:r>
            <a:r>
              <a:rPr kumimoji="0" lang="en-US" altLang="ko-KR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Adelaide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None/>
              <a:defRPr/>
            </a:pPr>
            <a:r>
              <a:rPr kumimoji="0" lang="ko-KR" altLang="en-US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전공 탐방</a:t>
            </a:r>
            <a:r>
              <a:rPr kumimoji="0" lang="en-US" altLang="ko-KR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  </a:t>
            </a:r>
            <a:r>
              <a:rPr kumimoji="0" lang="ko-KR" altLang="en-US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연수 </a:t>
            </a:r>
            <a:r>
              <a:rPr kumimoji="0" lang="en-US" altLang="ko-KR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6576242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907948"/>
            <a:ext cx="3707904" cy="5950052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3566095" y="796999"/>
            <a:ext cx="5686425" cy="6448425"/>
          </a:xfrm>
          <a:prstGeom prst="rect">
            <a:avLst/>
          </a:prstGeom>
        </p:spPr>
      </p:pic>
      <p:sp>
        <p:nvSpPr>
          <p:cNvPr id="5" name="제목 1"/>
          <p:cNvSpPr txBox="1"/>
          <p:nvPr/>
        </p:nvSpPr>
        <p:spPr>
          <a:xfrm>
            <a:off x="-108520" y="-99392"/>
            <a:ext cx="9396536" cy="1440160"/>
          </a:xfrm>
          <a:prstGeom prst="rect">
            <a:avLst/>
          </a:prstGeom>
          <a:solidFill>
            <a:srgbClr val="CCECFF">
              <a:alpha val="100000"/>
            </a:srgbClr>
          </a:solidFill>
        </p:spPr>
        <p:txBody>
          <a:bodyPr>
            <a:normAutofit fontScale="70000" lnSpcReduction="20000"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None/>
              <a:defRPr/>
            </a:pPr>
            <a:r>
              <a:rPr kumimoji="0" lang="en-US" altLang="ko-KR" sz="4800" b="1" i="0" u="none" strike="noStrike" kern="1200" cap="none" spc="0" normalizeH="0" baseline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맑은 고딕"/>
              </a:rPr>
              <a:t> 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2023 </a:t>
            </a:r>
            <a:r>
              <a:rPr kumimoji="0" lang="ko-KR" altLang="en-US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호주 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Adelaide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None/>
              <a:defRPr/>
            </a:pPr>
            <a:r>
              <a:rPr kumimoji="0" lang="ko-KR" altLang="en-US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전공 탐방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 </a:t>
            </a:r>
            <a:r>
              <a:rPr kumimoji="0" lang="ko-KR" altLang="en-US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연수 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7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-540568" y="1340768"/>
            <a:ext cx="11126629" cy="489600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10" name="모서리가 둥근 직사각형 9"/>
          <p:cNvSpPr/>
          <p:nvPr/>
        </p:nvSpPr>
        <p:spPr>
          <a:xfrm>
            <a:off x="-180528" y="0"/>
            <a:ext cx="9505056" cy="1285884"/>
          </a:xfrm>
          <a:prstGeom prst="roundRect">
            <a:avLst>
              <a:gd name="adj" fmla="val 16667"/>
            </a:avLst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fr-FR" altLang="ko-KR" sz="3600">
                <a:solidFill>
                  <a:schemeClr val="tx1"/>
                </a:solidFill>
                <a:latin typeface="휴먼엑스포"/>
                <a:ea typeface="휴먼엑스포"/>
              </a:rPr>
              <a:t>Honors</a:t>
            </a:r>
            <a:r>
              <a:rPr lang="ko-KR" altLang="en-US" sz="3600">
                <a:solidFill>
                  <a:schemeClr val="tx1"/>
                </a:solidFill>
                <a:latin typeface="휴먼엑스포"/>
                <a:ea typeface="휴먼엑스포"/>
              </a:rPr>
              <a:t> </a:t>
            </a:r>
            <a:r>
              <a:rPr lang="en-US" altLang="ko-KR" sz="3600">
                <a:solidFill>
                  <a:schemeClr val="tx1"/>
                </a:solidFill>
                <a:latin typeface="휴먼엑스포"/>
                <a:ea typeface="휴먼엑스포"/>
              </a:rPr>
              <a:t>1</a:t>
            </a:r>
            <a:r>
              <a:rPr lang="ko-KR" altLang="en-US" sz="3600">
                <a:solidFill>
                  <a:schemeClr val="tx1"/>
                </a:solidFill>
                <a:latin typeface="휴먼엑스포"/>
                <a:ea typeface="휴먼엑스포"/>
              </a:rPr>
              <a:t>기</a:t>
            </a:r>
            <a:r>
              <a:rPr lang="en-US" altLang="ko-KR" sz="3600">
                <a:solidFill>
                  <a:schemeClr val="tx1"/>
                </a:solidFill>
                <a:latin typeface="휴먼엑스포"/>
                <a:ea typeface="휴먼엑스포"/>
              </a:rPr>
              <a:t>  2009 </a:t>
            </a:r>
            <a:r>
              <a:rPr lang="ko-KR" altLang="en-US" sz="3600">
                <a:solidFill>
                  <a:schemeClr val="tx1"/>
                </a:solidFill>
                <a:latin typeface="휴먼엑스포"/>
                <a:ea typeface="휴먼엑스포"/>
              </a:rPr>
              <a:t>학번</a:t>
            </a:r>
            <a:endParaRPr lang="en-US" altLang="ko-KR" sz="3600">
              <a:solidFill>
                <a:schemeClr val="tx1"/>
              </a:solidFill>
              <a:latin typeface="휴먼엑스포"/>
              <a:ea typeface="휴먼엑스포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1115520" y="2564880"/>
            <a:ext cx="6984970" cy="3528490"/>
          </a:xfrm>
          <a:prstGeom prst="roundRect">
            <a:avLst/>
          </a:prstGeom>
          <a:solidFill>
            <a:srgbClr val="FBC9F9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en-US" altLang="ko-K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휴먼엑스포" pitchFamily="18" charset="-127"/>
                <a:ea typeface="휴먼엑스포" pitchFamily="18" charset="-127"/>
              </a:rPr>
              <a:t> </a:t>
            </a:r>
            <a:endParaRPr lang="en-US" altLang="ko-KR" sz="96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휴먼엑스포" pitchFamily="18" charset="-127"/>
              <a:ea typeface="휴먼엑스포" pitchFamily="18" charset="-127"/>
            </a:endParaRPr>
          </a:p>
        </p:txBody>
      </p:sp>
      <p:pic>
        <p:nvPicPr>
          <p:cNvPr id="33795" name="Picture 4" descr="C:\Users\user\AppData\Local\Temp\BZ7FAD22\13717329517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96975"/>
            <a:ext cx="9144000" cy="609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모서리가 둥근 직사각형 6"/>
          <p:cNvSpPr/>
          <p:nvPr/>
        </p:nvSpPr>
        <p:spPr>
          <a:xfrm>
            <a:off x="0" y="0"/>
            <a:ext cx="9612560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fr-FR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5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기</a:t>
            </a:r>
            <a:r>
              <a:rPr lang="en-US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2013 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학번</a:t>
            </a:r>
            <a:endParaRPr lang="en-US" altLang="ko-KR" sz="36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51821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/>
          <a:srcRect l="-23250" t="13140" r="-21140" b="27960"/>
          <a:stretch>
            <a:fillRect/>
          </a:stretch>
        </p:blipFill>
        <p:spPr>
          <a:xfrm>
            <a:off x="-3276872" y="1412776"/>
            <a:ext cx="17465152" cy="5364000"/>
          </a:xfrm>
          <a:prstGeom prst="rect">
            <a:avLst/>
          </a:prstGeom>
          <a:noFill/>
          <a:ln w="9525">
            <a:noFill/>
            <a:miter/>
          </a:ln>
          <a:effectLst/>
        </p:spPr>
      </p:pic>
      <p:sp>
        <p:nvSpPr>
          <p:cNvPr id="25603" name="모서리가 둥근 직사각형 9"/>
          <p:cNvSpPr/>
          <p:nvPr/>
        </p:nvSpPr>
        <p:spPr>
          <a:xfrm>
            <a:off x="-180528" y="0"/>
            <a:ext cx="9756576" cy="1285884"/>
          </a:xfrm>
          <a:prstGeom prst="roundRect">
            <a:avLst>
              <a:gd name="adj" fmla="val 16667"/>
            </a:avLst>
          </a:prstGeom>
          <a:solidFill>
            <a:srgbClr val="CCECFF">
              <a:alpha val="100000"/>
            </a:srgbClr>
          </a:solidFill>
          <a:ln w="9525" cap="flat" cmpd="sng" algn="ctr">
            <a:solidFill>
              <a:srgbClr val="46A9C4">
                <a:alpha val="100000"/>
              </a:srgbClr>
            </a:solidFill>
            <a:prstDash val="solid"/>
          </a:ln>
          <a:effectLst>
            <a:outerShdw blurRad="50800" dist="190500" dir="2700000" algn="tl" rotWithShape="0">
              <a:srgbClr val="000000">
                <a:alpha val="40000"/>
              </a:srgb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txBody>
          <a:bodyPr anchor="ctr"/>
          <a:lstStyle/>
          <a:p>
            <a:pPr marL="609600" indent="-60960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fr-FR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Honors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 </a:t>
            </a:r>
            <a:r>
              <a:rPr kumimoji="0" lang="en-US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10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기</a:t>
            </a:r>
            <a:r>
              <a:rPr kumimoji="0" lang="en-US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  2018 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학번</a:t>
            </a:r>
            <a:endParaRPr kumimoji="0" lang="en-US" altLang="ko-KR" sz="3600" b="0" i="0" u="none" strike="noStrike" kern="1200" cap="none" spc="0" normalizeH="0" baseline="0">
              <a:solidFill>
                <a:srgbClr val="000000"/>
              </a:solidFill>
              <a:latin typeface="휴먼엑스포"/>
              <a:ea typeface="휴먼엑스포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-22600" b="22600"/>
          <a:stretch>
            <a:fillRect/>
          </a:stretch>
        </p:blipFill>
        <p:spPr>
          <a:xfrm>
            <a:off x="0" y="-171400"/>
            <a:ext cx="10116000" cy="6744000"/>
          </a:xfrm>
          <a:prstGeom prst="rect">
            <a:avLst/>
          </a:prstGeom>
        </p:spPr>
      </p:pic>
      <p:sp>
        <p:nvSpPr>
          <p:cNvPr id="25603" name="모서리가 둥근 직사각형 9"/>
          <p:cNvSpPr/>
          <p:nvPr/>
        </p:nvSpPr>
        <p:spPr>
          <a:xfrm>
            <a:off x="0" y="0"/>
            <a:ext cx="9756576" cy="1285884"/>
          </a:xfrm>
          <a:prstGeom prst="roundRect">
            <a:avLst>
              <a:gd name="adj" fmla="val 16667"/>
            </a:avLst>
          </a:prstGeom>
          <a:solidFill>
            <a:srgbClr val="CCECFF">
              <a:alpha val="100000"/>
            </a:srgbClr>
          </a:solidFill>
          <a:ln w="9525" cap="flat" cmpd="sng" algn="ctr">
            <a:solidFill>
              <a:srgbClr val="46A9C4">
                <a:alpha val="100000"/>
              </a:srgbClr>
            </a:solidFill>
            <a:prstDash val="solid"/>
          </a:ln>
          <a:effectLst>
            <a:outerShdw blurRad="50800" dist="190500" dir="2700000" algn="tl" rotWithShape="0">
              <a:srgbClr val="000000">
                <a:alpha val="40000"/>
              </a:srgb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txBody>
          <a:bodyPr anchor="ctr"/>
          <a:lstStyle/>
          <a:p>
            <a:pPr marL="609600" indent="-60960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fr-FR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Honors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 </a:t>
            </a:r>
            <a:r>
              <a:rPr kumimoji="0" lang="en-US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11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기</a:t>
            </a:r>
            <a:r>
              <a:rPr kumimoji="0" lang="en-US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  2019 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학번</a:t>
            </a:r>
            <a:endParaRPr kumimoji="0" lang="en-US" altLang="ko-KR" sz="3600" b="0" i="0" u="none" strike="noStrike" kern="1200" cap="none" spc="0" normalizeH="0" baseline="0">
              <a:solidFill>
                <a:srgbClr val="000000"/>
              </a:solidFill>
              <a:latin typeface="휴먼엑스포"/>
              <a:ea typeface="휴먼엑스포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291596"/>
            <a:ext cx="9144000" cy="6737804"/>
          </a:xfrm>
          <a:prstGeom prst="rect">
            <a:avLst/>
          </a:prstGeom>
        </p:spPr>
      </p:pic>
      <p:sp>
        <p:nvSpPr>
          <p:cNvPr id="5" name="모서리가 둥근 직사각형 6"/>
          <p:cNvSpPr/>
          <p:nvPr/>
        </p:nvSpPr>
        <p:spPr>
          <a:xfrm>
            <a:off x="-306287" y="0"/>
            <a:ext cx="9756576" cy="1285884"/>
          </a:xfrm>
          <a:prstGeom prst="roundRect">
            <a:avLst>
              <a:gd name="adj" fmla="val 16667"/>
            </a:avLst>
          </a:prstGeom>
          <a:solidFill>
            <a:srgbClr val="CCECFF">
              <a:alpha val="100000"/>
            </a:srgbClr>
          </a:solidFill>
          <a:ln w="9525" cap="flat" cmpd="sng" algn="ctr">
            <a:solidFill>
              <a:srgbClr val="46A9C4">
                <a:alpha val="100000"/>
              </a:srgbClr>
            </a:solidFill>
            <a:prstDash val="solid"/>
          </a:ln>
          <a:effectLst>
            <a:outerShdw blurRad="50800" dist="190500" dir="2700000" algn="tl" rotWithShape="0">
              <a:srgbClr val="000000">
                <a:alpha val="40000"/>
              </a:srgb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txBody>
          <a:bodyPr anchor="ctr"/>
          <a:lstStyle/>
          <a:p>
            <a:pPr marL="609600" indent="-60960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fr-FR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Honors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 </a:t>
            </a:r>
            <a:r>
              <a:rPr kumimoji="0" lang="en-US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14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기</a:t>
            </a:r>
            <a:r>
              <a:rPr kumimoji="0" lang="en-US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  2022 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학번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6"/>
          <p:cNvSpPr/>
          <p:nvPr/>
        </p:nvSpPr>
        <p:spPr>
          <a:xfrm>
            <a:off x="-180528" y="0"/>
            <a:ext cx="9756576" cy="1285884"/>
          </a:xfrm>
          <a:prstGeom prst="roundRect">
            <a:avLst>
              <a:gd name="adj" fmla="val 16667"/>
            </a:avLst>
          </a:prstGeom>
          <a:solidFill>
            <a:srgbClr val="CCECFF">
              <a:alpha val="100000"/>
            </a:srgbClr>
          </a:solidFill>
          <a:ln w="9525" cap="flat" cmpd="sng" algn="ctr">
            <a:solidFill>
              <a:srgbClr val="46A9C4">
                <a:alpha val="100000"/>
              </a:srgbClr>
            </a:solidFill>
            <a:prstDash val="solid"/>
          </a:ln>
          <a:effectLst>
            <a:outerShdw blurRad="50800" dist="190500" dir="2700000" algn="tl" rotWithShape="0">
              <a:srgbClr val="000000">
                <a:alpha val="40000"/>
              </a:srgb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txBody>
          <a:bodyPr anchor="ctr"/>
          <a:lstStyle/>
          <a:p>
            <a:pPr marL="609600" indent="-60960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fr-FR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Honors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 </a:t>
            </a:r>
            <a:r>
              <a:rPr kumimoji="0" lang="en-US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15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기</a:t>
            </a:r>
            <a:r>
              <a:rPr kumimoji="0" lang="en-US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  2023 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학번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-2286000" y="-1683568"/>
            <a:ext cx="13716000" cy="10287000"/>
          </a:xfrm>
          <a:prstGeom prst="rect">
            <a:avLst/>
          </a:prstGeom>
        </p:spPr>
      </p:pic>
      <p:sp>
        <p:nvSpPr>
          <p:cNvPr id="4" name="모서리가 둥근 직사각형 6"/>
          <p:cNvSpPr/>
          <p:nvPr/>
        </p:nvSpPr>
        <p:spPr>
          <a:xfrm>
            <a:off x="-306287" y="0"/>
            <a:ext cx="9756576" cy="1285884"/>
          </a:xfrm>
          <a:prstGeom prst="roundRect">
            <a:avLst>
              <a:gd name="adj" fmla="val 16667"/>
            </a:avLst>
          </a:prstGeom>
          <a:solidFill>
            <a:srgbClr val="CCECFF">
              <a:alpha val="100000"/>
            </a:srgbClr>
          </a:solidFill>
          <a:ln w="9525" cap="flat" cmpd="sng" algn="ctr">
            <a:solidFill>
              <a:srgbClr val="46A9C4">
                <a:alpha val="100000"/>
              </a:srgbClr>
            </a:solidFill>
            <a:prstDash val="solid"/>
          </a:ln>
          <a:effectLst>
            <a:outerShdw blurRad="50800" dist="190500" dir="2700000" algn="tl" rotWithShape="0">
              <a:srgbClr val="000000">
                <a:alpha val="40000"/>
              </a:srgb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txBody>
          <a:bodyPr anchor="ctr"/>
          <a:lstStyle/>
          <a:p>
            <a:pPr marL="609600" indent="-60960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fr-FR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Honors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 </a:t>
            </a:r>
            <a:r>
              <a:rPr kumimoji="0" lang="en-US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15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기</a:t>
            </a:r>
            <a:r>
              <a:rPr kumimoji="0" lang="en-US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  2023 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학번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6"/>
          <p:cNvSpPr/>
          <p:nvPr/>
        </p:nvSpPr>
        <p:spPr>
          <a:xfrm>
            <a:off x="-306287" y="0"/>
            <a:ext cx="9756576" cy="1285884"/>
          </a:xfrm>
          <a:prstGeom prst="roundRect">
            <a:avLst>
              <a:gd name="adj" fmla="val 16667"/>
            </a:avLst>
          </a:prstGeom>
          <a:solidFill>
            <a:srgbClr val="CCECFF">
              <a:alpha val="100000"/>
            </a:srgbClr>
          </a:solidFill>
          <a:ln w="9525" cap="flat" cmpd="sng" algn="ctr">
            <a:solidFill>
              <a:srgbClr val="46A9C4">
                <a:alpha val="100000"/>
              </a:srgbClr>
            </a:solidFill>
            <a:prstDash val="solid"/>
          </a:ln>
          <a:effectLst>
            <a:outerShdw blurRad="50800" dist="190500" dir="2700000" algn="tl" rotWithShape="0">
              <a:srgbClr val="000000">
                <a:alpha val="40000"/>
              </a:srgb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txBody>
          <a:bodyPr anchor="ctr"/>
          <a:lstStyle/>
          <a:p>
            <a:pPr marL="609600" indent="-60960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fr-FR" altLang="ko-KR" sz="3600" b="0" i="0" u="none" strike="noStrike" kern="1200" cap="none" spc="0" normalizeH="0" baseline="0" dirty="0">
                <a:solidFill>
                  <a:srgbClr val="000000"/>
                </a:solidFill>
                <a:latin typeface="휴먼엑스포"/>
                <a:ea typeface="휴먼엑스포"/>
              </a:rPr>
              <a:t>Honors</a:t>
            </a:r>
            <a:r>
              <a:rPr kumimoji="0" lang="ko-KR" altLang="en-US" sz="3600" b="0" i="0" u="none" strike="noStrike" kern="1200" cap="none" spc="0" normalizeH="0" baseline="0" dirty="0">
                <a:solidFill>
                  <a:srgbClr val="000000"/>
                </a:solidFill>
                <a:latin typeface="휴먼엑스포"/>
                <a:ea typeface="휴먼엑스포"/>
              </a:rPr>
              <a:t> </a:t>
            </a:r>
            <a:r>
              <a:rPr kumimoji="0" lang="en-US" altLang="ko-KR" sz="3600" b="0" i="0" u="none" strike="noStrike" kern="1200" cap="none" spc="0" normalizeH="0" baseline="0" dirty="0">
                <a:solidFill>
                  <a:srgbClr val="000000"/>
                </a:solidFill>
                <a:latin typeface="휴먼엑스포"/>
                <a:ea typeface="휴먼엑스포"/>
              </a:rPr>
              <a:t>16</a:t>
            </a:r>
            <a:r>
              <a:rPr kumimoji="0" lang="ko-KR" altLang="en-US" sz="3600" b="0" i="0" u="none" strike="noStrike" kern="1200" cap="none" spc="0" normalizeH="0" baseline="0" dirty="0">
                <a:solidFill>
                  <a:srgbClr val="000000"/>
                </a:solidFill>
                <a:latin typeface="휴먼엑스포"/>
                <a:ea typeface="휴먼엑스포"/>
              </a:rPr>
              <a:t>기</a:t>
            </a:r>
            <a:r>
              <a:rPr kumimoji="0" lang="en-US" altLang="ko-KR" sz="3600" b="0" i="0" u="none" strike="noStrike" kern="1200" cap="none" spc="0" normalizeH="0" baseline="0" dirty="0">
                <a:solidFill>
                  <a:srgbClr val="000000"/>
                </a:solidFill>
                <a:latin typeface="휴먼엑스포"/>
                <a:ea typeface="휴먼엑스포"/>
              </a:rPr>
              <a:t>  2024 </a:t>
            </a:r>
            <a:r>
              <a:rPr kumimoji="0" lang="ko-KR" altLang="en-US" sz="3600" b="0" i="0" u="none" strike="noStrike" kern="1200" cap="none" spc="0" normalizeH="0" baseline="0" dirty="0">
                <a:solidFill>
                  <a:srgbClr val="000000"/>
                </a:solidFill>
                <a:latin typeface="휴먼엑스포"/>
                <a:ea typeface="휴먼엑스포"/>
              </a:rPr>
              <a:t>학번은</a:t>
            </a:r>
            <a:r>
              <a:rPr kumimoji="0" lang="en-US" altLang="ko-KR" sz="3600" b="0" i="0" u="none" strike="noStrike" kern="1200" cap="none" spc="0" normalizeH="0" dirty="0">
                <a:solidFill>
                  <a:srgbClr val="000000"/>
                </a:solidFill>
                <a:latin typeface="휴먼엑스포"/>
                <a:ea typeface="휴먼엑스포"/>
              </a:rPr>
              <a:t>  </a:t>
            </a:r>
            <a:r>
              <a:rPr kumimoji="0" lang="ko-KR" altLang="en-US" sz="3600" b="0" i="0" u="none" strike="noStrike" kern="1200" cap="none" spc="0" normalizeH="0" dirty="0">
                <a:solidFill>
                  <a:srgbClr val="000000"/>
                </a:solidFill>
                <a:latin typeface="휴먼엑스포"/>
                <a:ea typeface="휴먼엑스포"/>
              </a:rPr>
              <a:t>누구</a:t>
            </a:r>
            <a:r>
              <a:rPr kumimoji="0" lang="en-US" altLang="ko-KR" sz="3600" b="0" i="0" u="none" strike="noStrike" kern="1200" cap="none" spc="0" normalizeH="0" dirty="0">
                <a:solidFill>
                  <a:srgbClr val="000000"/>
                </a:solidFill>
                <a:latin typeface="휴먼엑스포"/>
                <a:ea typeface="휴먼엑스포"/>
              </a:rPr>
              <a:t>?</a:t>
            </a:r>
            <a:endParaRPr kumimoji="0" lang="ko-KR" altLang="en-US" sz="3600" b="0" i="0" u="none" strike="noStrike" kern="1200" cap="none" spc="0" normalizeH="0" baseline="0" dirty="0">
              <a:solidFill>
                <a:srgbClr val="000000"/>
              </a:solidFill>
              <a:latin typeface="휴먼엑스포"/>
              <a:ea typeface="휴먼엑스포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r>
              <a:rPr lang="en-US" altLang="ko-KR" sz="3600"/>
              <a:t>2024</a:t>
            </a:r>
            <a:r>
              <a:rPr lang="ko-KR" altLang="en-US" sz="3600"/>
              <a:t>시행 </a:t>
            </a:r>
            <a:r>
              <a:rPr lang="en-US" altLang="ko-KR" sz="3600"/>
              <a:t>Korail </a:t>
            </a:r>
            <a:r>
              <a:rPr lang="ko-KR" altLang="en-US" sz="3600"/>
              <a:t>어학 가산점 환산표</a:t>
            </a: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tretch>
            <a:fillRect/>
          </a:stretch>
        </p:blipFill>
        <p:spPr>
          <a:xfrm>
            <a:off x="539553" y="1340768"/>
            <a:ext cx="7776864" cy="532859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-1476672" y="-531440"/>
            <a:ext cx="12097344" cy="777686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KATUSA</a:t>
            </a: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ko-KR" altLang="en-US" sz="4000" dirty="0" err="1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지원반</a:t>
            </a:r>
            <a:endParaRPr lang="en-US" altLang="ko-KR" sz="40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defRPr/>
            </a:pPr>
            <a:endParaRPr lang="en-US" altLang="ko-KR" sz="40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defRPr/>
            </a:pP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철도대학중심 남학생 수업</a:t>
            </a:r>
            <a:endParaRPr lang="en-US" altLang="ko-KR" sz="40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defRPr/>
            </a:pPr>
            <a:endParaRPr lang="en-US" altLang="ko-KR" sz="40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defRPr/>
            </a:pP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TOEIC 3</a:t>
            </a: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등급 분류 지원</a:t>
            </a:r>
            <a:endParaRPr lang="en-US" altLang="ko-KR" sz="40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defRPr/>
            </a:pPr>
            <a:endParaRPr lang="en-US" altLang="ko-KR" sz="40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lnSpc>
                <a:spcPct val="150000"/>
              </a:lnSpc>
              <a:defRPr/>
            </a:pP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780-850</a:t>
            </a: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점 경쟁률 </a:t>
            </a: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10:1</a:t>
            </a:r>
          </a:p>
          <a:p>
            <a:pPr marL="609600" indent="-609600" algn="ctr">
              <a:lnSpc>
                <a:spcPct val="150000"/>
              </a:lnSpc>
              <a:defRPr/>
            </a:pP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850-920</a:t>
            </a: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점           </a:t>
            </a: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8:</a:t>
            </a: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1</a:t>
            </a:r>
          </a:p>
          <a:p>
            <a:pPr marL="609600" indent="-609600" algn="ctr">
              <a:lnSpc>
                <a:spcPct val="150000"/>
              </a:lnSpc>
              <a:defRPr/>
            </a:pP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920-990</a:t>
            </a: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점</a:t>
            </a: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        6:1</a:t>
            </a:r>
          </a:p>
          <a:p>
            <a:pPr marL="609600" indent="-609600" algn="ctr">
              <a:defRPr/>
            </a:pPr>
            <a:endParaRPr lang="en-US" altLang="ko-KR" sz="44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3" name="오른쪽 화살표 2"/>
          <p:cNvSpPr/>
          <p:nvPr/>
        </p:nvSpPr>
        <p:spPr>
          <a:xfrm>
            <a:off x="-468560" y="2636912"/>
            <a:ext cx="72008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9203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-900607" y="-3843808"/>
            <a:ext cx="10297144" cy="17280002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5" name="제목 1"/>
          <p:cNvSpPr txBox="1"/>
          <p:nvPr/>
        </p:nvSpPr>
        <p:spPr>
          <a:xfrm>
            <a:off x="-828599" y="-459432"/>
            <a:ext cx="10153127" cy="3312368"/>
          </a:xfrm>
          <a:prstGeom prst="rect">
            <a:avLst/>
          </a:prstGeom>
          <a:solidFill>
            <a:srgbClr val="CCECFF"/>
          </a:solidFill>
        </p:spPr>
        <p:txBody>
          <a:bodyPr>
            <a:noAutofit/>
          </a:bodyPr>
          <a:lstStyle/>
          <a:p>
            <a:pPr marL="609600" indent="-609600" algn="ctr">
              <a:defRPr/>
            </a:pPr>
            <a:r>
              <a:rPr lang="en-US" altLang="ko-KR" sz="3200">
                <a:latin typeface="휴먼엑스포"/>
                <a:ea typeface="휴먼엑스포"/>
              </a:rPr>
              <a:t> </a:t>
            </a:r>
          </a:p>
          <a:p>
            <a:pPr marL="609600" indent="-609600" algn="ctr">
              <a:defRPr/>
            </a:pPr>
            <a:r>
              <a:rPr lang="ko-KR" altLang="en-US" sz="3600" b="1">
                <a:solidFill>
                  <a:srgbClr val="FF0000"/>
                </a:solidFill>
                <a:latin typeface="+mj-ea"/>
              </a:rPr>
              <a:t>현재 </a:t>
            </a:r>
            <a:r>
              <a:rPr lang="en-US" altLang="ko-KR" sz="3600" b="1">
                <a:solidFill>
                  <a:srgbClr val="FF0000"/>
                </a:solidFill>
                <a:latin typeface="+mj-ea"/>
              </a:rPr>
              <a:t>Honors </a:t>
            </a:r>
            <a:r>
              <a:rPr lang="ko-KR" altLang="en-US" sz="3600" b="1">
                <a:latin typeface="+mj-ea"/>
              </a:rPr>
              <a:t> </a:t>
            </a:r>
            <a:r>
              <a:rPr lang="en-US" altLang="ko-KR" sz="3600" b="1">
                <a:solidFill>
                  <a:srgbClr val="FF0000"/>
                </a:solidFill>
                <a:latin typeface="+mj-ea"/>
              </a:rPr>
              <a:t>  KATUSA</a:t>
            </a:r>
            <a:r>
              <a:rPr lang="ko-KR" altLang="en-US" sz="3600" b="1">
                <a:solidFill>
                  <a:srgbClr val="FF0000"/>
                </a:solidFill>
                <a:latin typeface="+mj-ea"/>
              </a:rPr>
              <a:t> 출신</a:t>
            </a:r>
          </a:p>
          <a:p>
            <a:pPr marL="609600" indent="-609600">
              <a:lnSpc>
                <a:spcPct val="150000"/>
              </a:lnSpc>
              <a:defRPr/>
            </a:pPr>
            <a:r>
              <a:rPr lang="ko-KR" altLang="en-US" sz="3200">
                <a:latin typeface="+mj-ea"/>
              </a:rPr>
              <a:t>김성근 철경</a:t>
            </a:r>
            <a:r>
              <a:rPr lang="en-US" altLang="ko-KR" sz="3200">
                <a:latin typeface="+mj-ea"/>
              </a:rPr>
              <a:t>2017/</a:t>
            </a:r>
            <a:r>
              <a:rPr lang="ko-KR" altLang="en-US" sz="3200">
                <a:latin typeface="+mj-ea"/>
              </a:rPr>
              <a:t>이동재 철건</a:t>
            </a:r>
            <a:r>
              <a:rPr lang="en-US" altLang="ko-KR" sz="3200">
                <a:latin typeface="+mj-ea"/>
              </a:rPr>
              <a:t>2015/ </a:t>
            </a:r>
            <a:r>
              <a:rPr lang="ko-KR" altLang="en-US" sz="3200">
                <a:latin typeface="+mj-ea"/>
              </a:rPr>
              <a:t>박경훈 철전</a:t>
            </a:r>
            <a:r>
              <a:rPr lang="en-US" altLang="ko-KR" sz="3200">
                <a:latin typeface="+mj-ea"/>
              </a:rPr>
              <a:t>2013/</a:t>
            </a:r>
            <a:r>
              <a:rPr lang="ko-KR" altLang="en-US" sz="3200">
                <a:latin typeface="+mj-ea"/>
              </a:rPr>
              <a:t> 박승빈 철차 </a:t>
            </a:r>
            <a:r>
              <a:rPr lang="en-US" altLang="ko-KR" sz="3200">
                <a:latin typeface="+mj-ea"/>
              </a:rPr>
              <a:t>2016/ </a:t>
            </a:r>
            <a:r>
              <a:rPr lang="ko-KR" altLang="en-US" sz="3200">
                <a:latin typeface="+mj-ea"/>
              </a:rPr>
              <a:t>이관형 국경 </a:t>
            </a:r>
            <a:r>
              <a:rPr lang="en-US" altLang="ko-KR" sz="3200">
                <a:latin typeface="+mj-ea"/>
              </a:rPr>
              <a:t>2016 </a:t>
            </a:r>
          </a:p>
          <a:p>
            <a:pPr marL="609600" indent="-609600">
              <a:lnSpc>
                <a:spcPct val="150000"/>
              </a:lnSpc>
              <a:defRPr/>
            </a:pPr>
            <a:r>
              <a:rPr lang="ko-KR" altLang="en-US" sz="3200">
                <a:latin typeface="+mj-ea"/>
              </a:rPr>
              <a:t> 정성윤 물류 </a:t>
            </a:r>
            <a:r>
              <a:rPr lang="en-US" altLang="ko-KR" sz="3200">
                <a:latin typeface="+mj-ea"/>
              </a:rPr>
              <a:t>2023</a:t>
            </a:r>
          </a:p>
          <a:p>
            <a:pPr marL="609600" indent="-609600">
              <a:defRPr/>
            </a:pPr>
            <a:endParaRPr lang="en-US" altLang="ko-KR" sz="4000" b="1"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56592" y="-162000"/>
            <a:ext cx="9984000" cy="74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모서리가 둥근 직사각형 4"/>
          <p:cNvSpPr/>
          <p:nvPr/>
        </p:nvSpPr>
        <p:spPr>
          <a:xfrm>
            <a:off x="-900608" y="-315416"/>
            <a:ext cx="10225136" cy="202933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ko-KR" altLang="en-US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4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KATUSA </a:t>
            </a:r>
            <a:r>
              <a:rPr lang="ko-KR" altLang="en-US" sz="44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교육대 </a:t>
            </a:r>
            <a:r>
              <a:rPr lang="ko-KR" altLang="en-US" sz="4400" dirty="0" err="1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수료식</a:t>
            </a:r>
            <a:endParaRPr lang="en-US" altLang="ko-KR" sz="44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defRPr/>
            </a:pPr>
            <a:r>
              <a:rPr lang="ko-KR" altLang="en-US" sz="44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의정부 </a:t>
            </a:r>
            <a:r>
              <a:rPr lang="en-US" altLang="ko-KR" sz="44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Camp Jackson</a:t>
            </a:r>
          </a:p>
        </p:txBody>
      </p:sp>
    </p:spTree>
    <p:extLst>
      <p:ext uri="{BB962C8B-B14F-4D97-AF65-F5344CB8AC3E}">
        <p14:creationId xmlns:p14="http://schemas.microsoft.com/office/powerpoint/2010/main" val="3368884693"/>
      </p:ext>
    </p:extLst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>
          <a:xfrm>
            <a:off x="-612576" y="-675456"/>
            <a:ext cx="10801200" cy="7992888"/>
          </a:xfrm>
          <a:prstGeom prst="roundRect">
            <a:avLst>
              <a:gd name="adj" fmla="val 16667"/>
            </a:avLst>
          </a:prstGeom>
          <a:solidFill>
            <a:srgbClr val="FBC9F9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en-US" altLang="ko-KR" sz="4400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휴먼엑스포"/>
                <a:ea typeface="휴먼엑스포"/>
              </a:rPr>
              <a:t> </a:t>
            </a:r>
            <a:endParaRPr lang="en-US" altLang="ko-KR" sz="4400">
              <a:solidFill>
                <a:schemeClr val="tx1"/>
              </a:solidFill>
              <a:latin typeface="휴먼엑스포"/>
              <a:ea typeface="휴먼엑스포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-684584" y="-1323528"/>
            <a:ext cx="6075048" cy="7524000"/>
          </a:xfrm>
          <a:prstGeom prst="rect">
            <a:avLst/>
          </a:prstGeom>
          <a:noFill/>
          <a:ln w="9525">
            <a:noFill/>
            <a:miter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5390464" y="-1539553"/>
            <a:ext cx="5014184" cy="7488832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-598813" y="3687639"/>
            <a:ext cx="6788944" cy="4525963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10" name="TextBox 9"/>
          <p:cNvSpPr txBox="1"/>
          <p:nvPr/>
        </p:nvSpPr>
        <p:spPr>
          <a:xfrm>
            <a:off x="695325" y="3110865"/>
            <a:ext cx="7753349" cy="640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en-US"/>
              <a:t>C:\Users\april\OneDrive\바탕 화면\KakaoTalk_20240207_145705371.jpg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6024652" y="3669606"/>
            <a:ext cx="4452004" cy="406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0" y="685096"/>
            <a:ext cx="9468544" cy="63443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6000" u="sng">
                <a:ln w="50800"/>
                <a:solidFill>
                  <a:schemeClr val="dk1"/>
                </a:solidFill>
                <a:latin typeface="+mj-lt"/>
              </a:rPr>
              <a:t> </a:t>
            </a:r>
            <a:r>
              <a:rPr lang="en-US" altLang="ko-KR" sz="6000" u="sng">
                <a:ln w="50800"/>
                <a:solidFill>
                  <a:schemeClr val="dk1"/>
                </a:solidFill>
                <a:latin typeface="+mj-lt"/>
              </a:rPr>
              <a:t> </a:t>
            </a:r>
          </a:p>
          <a:p>
            <a:pPr>
              <a:buFontTx/>
              <a:buChar char="-"/>
              <a:defRPr/>
            </a:pPr>
            <a:r>
              <a:rPr lang="en-US" altLang="ko-KR" sz="2800">
                <a:ln w="50800"/>
                <a:solidFill>
                  <a:schemeClr val="dk1"/>
                </a:solidFill>
                <a:latin typeface="+mj-lt"/>
              </a:rPr>
              <a:t>    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lt"/>
              </a:rPr>
              <a:t>    </a:t>
            </a:r>
          </a:p>
          <a:p>
            <a:pPr>
              <a:lnSpc>
                <a:spcPct val="150000"/>
              </a:lnSpc>
              <a:buFontTx/>
              <a:buChar char="-"/>
              <a:defRPr/>
            </a:pPr>
            <a:r>
              <a:rPr lang="en-US" altLang="ko-KR" sz="2800" b="1">
                <a:ln w="50800"/>
                <a:solidFill>
                  <a:schemeClr val="dk1"/>
                </a:solidFill>
                <a:latin typeface="+mj-lt"/>
              </a:rPr>
              <a:t>  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lt"/>
              </a:rPr>
              <a:t>이번 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lt"/>
              </a:rPr>
              <a:t>Sol Sup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lt"/>
              </a:rPr>
              <a:t> 인터뷰로  선발되거나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lt"/>
              </a:rPr>
              <a:t>,</a:t>
            </a:r>
          </a:p>
          <a:p>
            <a:pPr>
              <a:lnSpc>
                <a:spcPct val="150000"/>
              </a:lnSpc>
              <a:buFontTx/>
              <a:buChar char="-"/>
              <a:defRPr/>
            </a:pPr>
            <a:r>
              <a:rPr lang="en-US" altLang="ko-KR" sz="2800" b="1">
                <a:ln w="50800"/>
                <a:solidFill>
                  <a:schemeClr val="dk1"/>
                </a:solidFill>
                <a:latin typeface="+mj-lt"/>
              </a:rPr>
              <a:t>  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lt"/>
              </a:rPr>
              <a:t>정기 토익 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lt"/>
              </a:rPr>
              <a:t>550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lt"/>
              </a:rPr>
              <a:t>점 보유자 제출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lt"/>
              </a:rPr>
              <a:t>,</a:t>
            </a:r>
          </a:p>
          <a:p>
            <a:pPr>
              <a:lnSpc>
                <a:spcPct val="150000"/>
              </a:lnSpc>
              <a:buFontTx/>
              <a:buChar char="-"/>
              <a:defRPr/>
            </a:pPr>
            <a:r>
              <a:rPr lang="en-US" altLang="ko-KR" sz="2800" b="1">
                <a:ln w="50800"/>
                <a:solidFill>
                  <a:schemeClr val="dk1"/>
                </a:solidFill>
                <a:latin typeface="+mj-lt"/>
              </a:rPr>
              <a:t>  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lt"/>
              </a:rPr>
              <a:t>우송대 매월 실시 모의토익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lt"/>
              </a:rPr>
              <a:t> 550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lt"/>
              </a:rPr>
              <a:t>점 제출하면 </a:t>
            </a:r>
          </a:p>
          <a:p>
            <a:pPr marL="0" indent="0">
              <a:lnSpc>
                <a:spcPct val="150000"/>
              </a:lnSpc>
              <a:buFontTx/>
              <a:buNone/>
              <a:defRPr/>
            </a:pPr>
            <a:r>
              <a:rPr lang="ko-KR" altLang="en-US" sz="2800" b="1">
                <a:ln w="50800"/>
                <a:solidFill>
                  <a:schemeClr val="dk1"/>
                </a:solidFill>
                <a:latin typeface="+mj-lt"/>
              </a:rPr>
              <a:t>    매 학기마다 선발함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lt"/>
              </a:rPr>
              <a:t>.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lt"/>
              </a:rPr>
              <a:t>                                </a:t>
            </a:r>
          </a:p>
          <a:p>
            <a:pPr marL="742950" indent="-742950">
              <a:lnSpc>
                <a:spcPct val="150000"/>
              </a:lnSpc>
              <a:defRPr/>
            </a:pPr>
            <a:r>
              <a:rPr lang="ko-KR" altLang="en-US" sz="2800" b="1">
                <a:ln w="50800"/>
                <a:solidFill>
                  <a:schemeClr val="dk1"/>
                </a:solidFill>
                <a:latin typeface="+mj-lt"/>
              </a:rPr>
              <a:t> 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lt"/>
              </a:rPr>
              <a:t>  -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lt"/>
              </a:rPr>
              <a:t>문의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lt"/>
              </a:rPr>
              <a:t>-  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ea"/>
                <a:ea typeface="+mj-ea"/>
              </a:rPr>
              <a:t>신미경교수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ea"/>
                <a:ea typeface="+mj-ea"/>
              </a:rPr>
              <a:t>: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ea"/>
                <a:ea typeface="+mj-ea"/>
              </a:rPr>
              <a:t> 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ea"/>
                <a:ea typeface="+mj-ea"/>
              </a:rPr>
              <a:t>W5-609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ea"/>
                <a:ea typeface="+mj-ea"/>
              </a:rPr>
              <a:t>호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ea"/>
                <a:ea typeface="+mj-ea"/>
              </a:rPr>
              <a:t> 630-9186                                    </a:t>
            </a:r>
          </a:p>
          <a:p>
            <a:pPr marL="742950" indent="-742950">
              <a:lnSpc>
                <a:spcPct val="150000"/>
              </a:lnSpc>
              <a:defRPr/>
            </a:pPr>
            <a:r>
              <a:rPr lang="ko-KR" altLang="en-US" sz="2800" b="1">
                <a:ln w="50800"/>
                <a:solidFill>
                  <a:schemeClr val="dk1"/>
                </a:solidFill>
                <a:latin typeface="+mj-ea"/>
                <a:ea typeface="+mj-ea"/>
              </a:rPr>
              <a:t>             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ea"/>
                <a:ea typeface="+mj-ea"/>
              </a:rPr>
              <a:t>010-8347-8149   aprilmks@wsu.ac.kr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800" b="1">
                <a:ln w="50800"/>
                <a:solidFill>
                  <a:schemeClr val="dk1"/>
                </a:solidFill>
                <a:latin typeface="+mj-ea"/>
                <a:ea typeface="+mj-ea"/>
              </a:rPr>
              <a:t>          - 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ea"/>
                <a:ea typeface="+mj-ea"/>
              </a:rPr>
              <a:t> 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lt"/>
              </a:rPr>
              <a:t>장우혁 조교 </a:t>
            </a:r>
            <a:r>
              <a:rPr lang="en-US" altLang="ko-KR" sz="2800" b="1">
                <a:ln w="50800"/>
                <a:solidFill>
                  <a:srgbClr val="0000FF"/>
                </a:solidFill>
                <a:latin typeface="+mj-lt"/>
              </a:rPr>
              <a:t>  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ea"/>
                <a:ea typeface="+mj-ea"/>
              </a:rPr>
              <a:t> 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ea"/>
                <a:ea typeface="+mj-ea"/>
              </a:rPr>
              <a:t>W6-102 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ea"/>
                <a:ea typeface="+mj-ea"/>
              </a:rPr>
              <a:t>호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ea"/>
                <a:ea typeface="+mj-ea"/>
              </a:rPr>
              <a:t>   630-9321</a:t>
            </a:r>
          </a:p>
          <a:p>
            <a:pPr marL="742950" indent="-742950">
              <a:defRPr/>
            </a:pPr>
            <a:endParaRPr lang="en-US" altLang="ko-KR" sz="2800" b="1">
              <a:ln w="50800"/>
              <a:solidFill>
                <a:schemeClr val="dk1"/>
              </a:solidFill>
              <a:latin typeface="+mj-ea"/>
              <a:ea typeface="+mj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87624" y="408841"/>
            <a:ext cx="7128792" cy="1003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ko-KR" sz="6000" b="1">
                <a:ln w="50800"/>
                <a:solidFill>
                  <a:srgbClr val="FF0000"/>
                </a:solidFill>
                <a:latin typeface="+mj-lt"/>
              </a:rPr>
              <a:t>Honors </a:t>
            </a:r>
            <a:r>
              <a:rPr lang="ko-KR" altLang="en-US" sz="6000" b="1">
                <a:ln w="50800"/>
                <a:solidFill>
                  <a:srgbClr val="FF0000"/>
                </a:solidFill>
                <a:latin typeface="+mj-lt"/>
              </a:rPr>
              <a:t>선발방법</a:t>
            </a:r>
            <a:r>
              <a:rPr lang="en-US" altLang="ko-KR" sz="6000" u="sng">
                <a:ln w="50800"/>
                <a:solidFill>
                  <a:schemeClr val="dk1"/>
                </a:solidFill>
                <a:latin typeface="+mj-lt"/>
              </a:rPr>
              <a:t> </a:t>
            </a: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768</Words>
  <Application>Microsoft Office PowerPoint</Application>
  <PresentationFormat>화면 슬라이드 쇼(4:3)</PresentationFormat>
  <Paragraphs>160</Paragraphs>
  <Slides>56</Slides>
  <Notes>5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56</vt:i4>
      </vt:variant>
    </vt:vector>
  </HeadingPairs>
  <TitlesOfParts>
    <vt:vector size="63" baseType="lpstr">
      <vt:lpstr>HY얕은샘물M</vt:lpstr>
      <vt:lpstr>맑은 고딕</vt:lpstr>
      <vt:lpstr>휴먼모음T</vt:lpstr>
      <vt:lpstr>휴먼엑스포</vt:lpstr>
      <vt:lpstr>Arial</vt:lpstr>
      <vt:lpstr>Book Antiqua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Honors  프로그램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유학생 글로벌 멘토링 활동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Solbridge 공동수업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2024시행 Korail 어학 가산점 환산표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권성우</dc:creator>
  <cp:lastModifiedBy>최지윤</cp:lastModifiedBy>
  <cp:revision>505</cp:revision>
  <dcterms:created xsi:type="dcterms:W3CDTF">2014-02-11T06:18:48Z</dcterms:created>
  <dcterms:modified xsi:type="dcterms:W3CDTF">2024-02-22T07:54:30Z</dcterms:modified>
  <cp:version/>
</cp:coreProperties>
</file>