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482" r:id="rId3"/>
    <p:sldId id="483" r:id="rId4"/>
    <p:sldId id="486" r:id="rId5"/>
    <p:sldId id="432" r:id="rId6"/>
    <p:sldId id="487" r:id="rId7"/>
    <p:sldId id="489" r:id="rId8"/>
  </p:sldIdLst>
  <p:sldSz cx="9906000" cy="6858000" type="A4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0">
          <p15:clr>
            <a:srgbClr val="A4A3A4"/>
          </p15:clr>
        </p15:guide>
        <p15:guide id="2" orient="horz" pos="663" userDrawn="1">
          <p15:clr>
            <a:srgbClr val="A4A3A4"/>
          </p15:clr>
        </p15:guide>
        <p15:guide id="3" pos="6068">
          <p15:clr>
            <a:srgbClr val="A4A3A4"/>
          </p15:clr>
        </p15:guide>
        <p15:guide id="4" pos="146">
          <p15:clr>
            <a:srgbClr val="A4A3A4"/>
          </p15:clr>
        </p15:guide>
        <p15:guide id="5" pos="4844" userDrawn="1">
          <p15:clr>
            <a:srgbClr val="A4A3A4"/>
          </p15:clr>
        </p15:guide>
        <p15:guide id="6" pos="262" userDrawn="1">
          <p15:clr>
            <a:srgbClr val="A4A3A4"/>
          </p15:clr>
        </p15:guide>
        <p15:guide id="7" orient="horz" pos="73" userDrawn="1">
          <p15:clr>
            <a:srgbClr val="A4A3A4"/>
          </p15:clr>
        </p15:guide>
        <p15:guide id="8" orient="horz" pos="37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정수현" initials="정" lastIdx="1" clrIdx="0">
    <p:extLst>
      <p:ext uri="{19B8F6BF-5375-455C-9EA6-DF929625EA0E}">
        <p15:presenceInfo xmlns:p15="http://schemas.microsoft.com/office/powerpoint/2012/main" userId="정수현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2B2D"/>
    <a:srgbClr val="61575B"/>
    <a:srgbClr val="A0D264"/>
    <a:srgbClr val="0000FF"/>
    <a:srgbClr val="6D6377"/>
    <a:srgbClr val="B8ABB5"/>
    <a:srgbClr val="4D4654"/>
    <a:srgbClr val="AB2905"/>
    <a:srgbClr val="877382"/>
    <a:srgbClr val="C1E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289" autoAdjust="0"/>
  </p:normalViewPr>
  <p:slideViewPr>
    <p:cSldViewPr>
      <p:cViewPr varScale="1">
        <p:scale>
          <a:sx n="114" d="100"/>
          <a:sy n="114" d="100"/>
        </p:scale>
        <p:origin x="1230" y="108"/>
      </p:cViewPr>
      <p:guideLst>
        <p:guide orient="horz" pos="4020"/>
        <p:guide orient="horz" pos="663"/>
        <p:guide pos="6068"/>
        <p:guide pos="146"/>
        <p:guide pos="4844"/>
        <p:guide pos="262"/>
        <p:guide orient="horz" pos="73"/>
        <p:guide orient="horz" pos="374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29F7C05C-638F-4974-956F-31D549CAF217}" type="datetimeFigureOut">
              <a:rPr lang="ko-KR" altLang="en-US" smtClean="0"/>
              <a:pPr/>
              <a:t>2022-04-29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388B510D-A898-4E0F-BD8F-97E2DA69A9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3606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760FF63D-1D8F-4E7E-8681-CF939F26280F}" type="datetimeFigureOut">
              <a:rPr lang="ko-KR" altLang="en-US" smtClean="0"/>
              <a:pPr/>
              <a:t>2022-04-29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196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96" tIns="47398" rIns="94796" bIns="4739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E849A4DB-EC55-4D8C-9B79-5F3285B4F6F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5039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9A4DB-EC55-4D8C-9B79-5F3285B4F6FA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8948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2022-04-29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2022-04-29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2052" name="Picture 4" descr="C:\Users\고재일\Desktop\Untitled-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1562" y="3529381"/>
            <a:ext cx="5024438" cy="332861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대메뉴 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2022-04-29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026" name="Picture 2" descr="C:\Users\고재일\Downloads\green-design-ppt-backgrounds-powerpoint.jpg"/>
          <p:cNvPicPr>
            <a:picLocks noChangeAspect="1" noChangeArrowheads="1"/>
          </p:cNvPicPr>
          <p:nvPr userDrawn="1"/>
        </p:nvPicPr>
        <p:blipFill>
          <a:blip r:embed="rId2" cstate="print"/>
          <a:srcRect r="12422" b="2990"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8" name="Picture 4" descr="C:\Users\고재일\Desktop\Untitled-2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092" y="3000375"/>
            <a:ext cx="2220932" cy="57150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페이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9239280" y="6356351"/>
            <a:ext cx="428628" cy="365125"/>
          </a:xfrm>
        </p:spPr>
        <p:txBody>
          <a:bodyPr/>
          <a:lstStyle>
            <a:lvl1pPr algn="ctr">
              <a:defRPr/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제목 12"/>
          <p:cNvSpPr>
            <a:spLocks noGrp="1"/>
          </p:cNvSpPr>
          <p:nvPr>
            <p:ph type="title" hasCustomPrompt="1"/>
          </p:nvPr>
        </p:nvSpPr>
        <p:spPr>
          <a:xfrm>
            <a:off x="1238224" y="197814"/>
            <a:ext cx="3857652" cy="456194"/>
          </a:xfrm>
          <a:prstGeom prst="rect">
            <a:avLst/>
          </a:prstGeom>
        </p:spPr>
        <p:txBody>
          <a:bodyPr/>
          <a:lstStyle>
            <a:lvl1pPr algn="l">
              <a:defRPr sz="24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</a:defRPr>
            </a:lvl1pPr>
          </a:lstStyle>
          <a:p>
            <a:r>
              <a:rPr lang="ko-KR" altLang="en-US" dirty="0"/>
              <a:t>마스터 타이틀 스타일 편집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3" hasCustomPrompt="1"/>
          </p:nvPr>
        </p:nvSpPr>
        <p:spPr>
          <a:xfrm>
            <a:off x="6167446" y="293966"/>
            <a:ext cx="3429024" cy="240828"/>
          </a:xfrm>
          <a:prstGeom prst="rect">
            <a:avLst/>
          </a:prstGeom>
        </p:spPr>
        <p:txBody>
          <a:bodyPr/>
          <a:lstStyle>
            <a:lvl1pPr algn="r">
              <a:buNone/>
              <a:defRPr sz="10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다음_Regular" pitchFamily="2" charset="-127"/>
                <a:ea typeface="다음_Regular" pitchFamily="2" charset="-127"/>
              </a:defRPr>
            </a:lvl1pPr>
            <a:lvl2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2pPr>
            <a:lvl3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3pPr>
            <a:lvl4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4pPr>
            <a:lvl5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5pPr>
          </a:lstStyle>
          <a:p>
            <a:pPr lvl="0"/>
            <a:r>
              <a:rPr lang="ko-KR" altLang="en-US" dirty="0" err="1"/>
              <a:t>대메뉴</a:t>
            </a:r>
            <a:r>
              <a:rPr lang="ko-KR" altLang="en-US" dirty="0"/>
              <a:t> </a:t>
            </a:r>
            <a:r>
              <a:rPr lang="en-US" altLang="ko-KR" dirty="0"/>
              <a:t>&gt; </a:t>
            </a:r>
            <a:r>
              <a:rPr lang="ko-KR" altLang="en-US" dirty="0" err="1"/>
              <a:t>중메뉴</a:t>
            </a:r>
            <a:endParaRPr lang="ko-KR" altLang="en-US" dirty="0"/>
          </a:p>
        </p:txBody>
      </p:sp>
      <p:sp>
        <p:nvSpPr>
          <p:cNvPr id="22" name="텍스트 개체 틀 21"/>
          <p:cNvSpPr>
            <a:spLocks noGrp="1"/>
          </p:cNvSpPr>
          <p:nvPr>
            <p:ph type="body" sz="quarter" idx="14" hasCustomPrompt="1"/>
          </p:nvPr>
        </p:nvSpPr>
        <p:spPr>
          <a:xfrm>
            <a:off x="1238224" y="659394"/>
            <a:ext cx="6858048" cy="10001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buNone/>
              <a:defRPr sz="1000" b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고딕 B" pitchFamily="18" charset="-127"/>
                <a:ea typeface="Rix고딕 B" pitchFamily="18" charset="-127"/>
              </a:defRPr>
            </a:lvl1pPr>
          </a:lstStyle>
          <a:p>
            <a:pPr lvl="0"/>
            <a:r>
              <a:rPr lang="ko-KR" altLang="en-US" dirty="0"/>
              <a:t>마스터  본문 </a:t>
            </a:r>
            <a:r>
              <a:rPr lang="ko-KR" altLang="en-US" dirty="0" err="1"/>
              <a:t>요약글</a:t>
            </a:r>
            <a:r>
              <a:rPr lang="ko-KR" altLang="en-US" dirty="0"/>
              <a:t> 스타일 편집</a:t>
            </a:r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482" y="277906"/>
            <a:ext cx="909524" cy="806052"/>
          </a:xfrm>
          <a:prstGeom prst="rect">
            <a:avLst/>
          </a:prstGeom>
        </p:spPr>
      </p:pic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 끝"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C:\Users\고재일\Desktop\Untitled-3.png"/>
          <p:cNvPicPr>
            <a:picLocks noChangeAspect="1" noChangeArrowheads="1"/>
          </p:cNvPicPr>
          <p:nvPr userDrawn="1"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4139289" y="3214686"/>
            <a:ext cx="1676045" cy="42862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0B8E5-FB40-48C1-B1C9-F5F1044BEB24}" type="datetimeFigureOut">
              <a:rPr lang="ko-KR" altLang="en-US" smtClean="0"/>
              <a:pPr/>
              <a:t>2022-04-29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17699" y="1124744"/>
            <a:ext cx="9896416" cy="884456"/>
          </a:xfrm>
        </p:spPr>
        <p:txBody>
          <a:bodyPr/>
          <a:lstStyle/>
          <a:p>
            <a:r>
              <a:rPr lang="ko-KR" altLang="en-US" sz="28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바이오헬스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혁신공유대학 </a:t>
            </a:r>
            <a:br>
              <a:rPr lang="en-US" altLang="ko-KR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학습자 수강신청 매뉴얼</a:t>
            </a: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3809992" y="6143644"/>
            <a:ext cx="1857388" cy="428628"/>
          </a:xfrm>
        </p:spPr>
        <p:txBody>
          <a:bodyPr/>
          <a:lstStyle/>
          <a:p>
            <a:r>
              <a:rPr lang="en-US" altLang="ko-KR" sz="18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+mn-ea"/>
              </a:rPr>
              <a:t>2022</a:t>
            </a:r>
            <a:endParaRPr lang="ko-KR" altLang="en-US" sz="18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58775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기존 재학생 학습자의 경우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아이디와 비밀번호를 입력 후 로그인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합니다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기존 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재학생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로그인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560" y="1672743"/>
            <a:ext cx="5832648" cy="425912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5126931" y="2805871"/>
            <a:ext cx="1548172" cy="122413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4989536" y="2697524"/>
            <a:ext cx="206014" cy="21669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7606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70904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3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신규 학습자의 경우</a:t>
                      </a:r>
                      <a:r>
                        <a:rPr lang="en-US" altLang="ko-KR" sz="1000" dirty="0"/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계정 정보가 없을 시 로그인 화면 하단의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아이디 찾기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를 통해 계정을 확인 해 주시면 됩니다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782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아이디 찾기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를 클릭한 후 학습자의 학교 및 이름 학번을 입력 하시면 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초기비밀번호는 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ID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와 동일합니다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초기 비밀번호는 반드시 변경 하셔야 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560" y="1669829"/>
            <a:ext cx="5832648" cy="425912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6146755" y="3852735"/>
            <a:ext cx="497967" cy="1689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035435" y="3720520"/>
            <a:ext cx="206014" cy="21669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6AFAB0F2-3ECA-4370-BA86-7D9A06107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514" y="2996951"/>
            <a:ext cx="2449284" cy="223224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cxnSp>
        <p:nvCxnSpPr>
          <p:cNvPr id="30" name="직선 화살표 연결선 29"/>
          <p:cNvCxnSpPr/>
          <p:nvPr/>
        </p:nvCxnSpPr>
        <p:spPr>
          <a:xfrm flipH="1">
            <a:off x="4988058" y="3971972"/>
            <a:ext cx="1156797" cy="31442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타원 30"/>
          <p:cNvSpPr/>
          <p:nvPr/>
        </p:nvSpPr>
        <p:spPr>
          <a:xfrm>
            <a:off x="2351767" y="2874399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0921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023093"/>
              </p:ext>
            </p:extLst>
          </p:nvPr>
        </p:nvGraphicFramePr>
        <p:xfrm>
          <a:off x="216388" y="1057088"/>
          <a:ext cx="9417132" cy="532589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44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비밀번호 변경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5771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170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학습자는 로그인 후 </a:t>
                      </a:r>
                      <a:endParaRPr lang="en-US" altLang="ko-KR" sz="100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필수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항목인 개인정보 수집 및 </a:t>
                      </a:r>
                      <a:r>
                        <a:rPr lang="ko-KR" altLang="en-US" sz="1000" dirty="0" err="1">
                          <a:latin typeface="+mn-ea"/>
                          <a:ea typeface="+mn-ea"/>
                        </a:rPr>
                        <a:t>이용동의를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 진행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862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개인정보 수집 및 이용 동의를 클릭 한 후에는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반드시 초기 비밀번호를 변경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비밀번호를 변경하지 않을 시 해당 팝업이 계속해서 나오게 되오니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,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바로 변경 하는걸 권유 드립니다</a:t>
                      </a:r>
                      <a:r>
                        <a:rPr lang="en-US" altLang="ko-KR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85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791134"/>
            <a:ext cx="6264696" cy="41410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4906320" y="3110396"/>
            <a:ext cx="1342824" cy="89466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24889" y="1977947"/>
            <a:ext cx="9376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rgbClr val="312B2D"/>
                </a:solidFill>
              </a:rPr>
              <a:t>My Planet</a:t>
            </a:r>
            <a:endParaRPr lang="ko-KR" altLang="en-US" sz="900" b="1" dirty="0">
              <a:solidFill>
                <a:srgbClr val="312B2D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560" y="2807228"/>
            <a:ext cx="2489601" cy="310634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5" name="타원 14"/>
          <p:cNvSpPr/>
          <p:nvPr/>
        </p:nvSpPr>
        <p:spPr>
          <a:xfrm>
            <a:off x="843239" y="2679462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E5A93FE-7AEC-4EBA-A743-BD21F3B0A8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0872" y="4125124"/>
            <a:ext cx="2940624" cy="178844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타원 13"/>
          <p:cNvSpPr/>
          <p:nvPr/>
        </p:nvSpPr>
        <p:spPr>
          <a:xfrm>
            <a:off x="3681125" y="3980663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699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100231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My Planet </a:t>
                      </a:r>
                      <a:r>
                        <a:rPr lang="ko-KR" altLang="en-US" sz="1200" dirty="0"/>
                        <a:t>링크 이동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/>
                        <a:t>*My Planet(</a:t>
                      </a:r>
                      <a:r>
                        <a:rPr lang="ko-KR" altLang="en-US" sz="1000" b="1" dirty="0" err="1"/>
                        <a:t>마이플래닛</a:t>
                      </a:r>
                      <a:r>
                        <a:rPr lang="en-US" altLang="ko-KR" sz="1000" b="1" dirty="0"/>
                        <a:t>)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메뉴는 로그인 후 확인 할 수 있습니다</a:t>
                      </a:r>
                      <a:r>
                        <a:rPr lang="en-US" altLang="ko-KR" sz="1000" b="1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로그인 후에는 상단의</a:t>
                      </a:r>
                      <a:endParaRPr lang="en-US" altLang="ko-KR" sz="100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</a:t>
                      </a:r>
                      <a:r>
                        <a:rPr lang="en-US" altLang="ko-KR" sz="1000" baseline="0" dirty="0"/>
                        <a:t> Planet (</a:t>
                      </a:r>
                      <a:r>
                        <a:rPr lang="ko-KR" altLang="en-US" sz="1000" baseline="0" dirty="0" err="1"/>
                        <a:t>마이플래닛</a:t>
                      </a:r>
                      <a:r>
                        <a:rPr lang="en-US" altLang="ko-KR" sz="1000" baseline="0" dirty="0"/>
                        <a:t>)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메뉴를 확인 할 수 있으며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해당 메뉴를 통해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수강신청을 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이동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544" y="1791134"/>
            <a:ext cx="6264696" cy="41410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1" name="TextBox 20"/>
          <p:cNvSpPr txBox="1"/>
          <p:nvPr/>
        </p:nvSpPr>
        <p:spPr>
          <a:xfrm>
            <a:off x="6324889" y="1977947"/>
            <a:ext cx="9376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rgbClr val="312B2D"/>
                </a:solidFill>
              </a:rPr>
              <a:t>My Planet</a:t>
            </a:r>
            <a:endParaRPr lang="ko-KR" altLang="en-US" sz="900" b="1" dirty="0">
              <a:solidFill>
                <a:srgbClr val="312B2D"/>
              </a:solidFill>
            </a:endParaRP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6278775" y="1978852"/>
            <a:ext cx="851201" cy="229927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7" name="직선 화살표 연결선 26"/>
          <p:cNvCxnSpPr/>
          <p:nvPr/>
        </p:nvCxnSpPr>
        <p:spPr>
          <a:xfrm flipH="1">
            <a:off x="5889104" y="2222791"/>
            <a:ext cx="627510" cy="41412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타원 27"/>
          <p:cNvSpPr/>
          <p:nvPr/>
        </p:nvSpPr>
        <p:spPr>
          <a:xfrm>
            <a:off x="6114854" y="1833304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14" y="2713702"/>
            <a:ext cx="5547645" cy="310467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94281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0760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수강신청 및 취소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 err="1"/>
                        <a:t>개설과목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수강신청을 할 수 있습니다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 기간 동안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 할 과목 확인 후 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팝업 창이 나오며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확인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을 클릭하면 수강신청이 이루어집니다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수강신청 및 취소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A2355242-94DD-44C8-9FDE-0F24B371123F}"/>
              </a:ext>
            </a:extLst>
          </p:cNvPr>
          <p:cNvGrpSpPr/>
          <p:nvPr/>
        </p:nvGrpSpPr>
        <p:grpSpPr>
          <a:xfrm>
            <a:off x="488504" y="1978853"/>
            <a:ext cx="6768752" cy="3682396"/>
            <a:chOff x="701962" y="1246910"/>
            <a:chExt cx="9391053" cy="5171123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B550A0-8204-494B-964F-42F875943C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1962" y="1246910"/>
              <a:ext cx="9391053" cy="5171122"/>
            </a:xfrm>
            <a:prstGeom prst="rect">
              <a:avLst/>
            </a:prstGeom>
            <a:ln>
              <a:noFill/>
            </a:ln>
          </p:spPr>
        </p:pic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61204B39-8872-4D86-BEE0-D28ADFE9D01C}"/>
                </a:ext>
              </a:extLst>
            </p:cNvPr>
            <p:cNvSpPr/>
            <p:nvPr/>
          </p:nvSpPr>
          <p:spPr>
            <a:xfrm>
              <a:off x="2534748" y="1838037"/>
              <a:ext cx="7493946" cy="45799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78B70A8C-5597-4E48-9C2E-6C35AABC36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37555" y="2155494"/>
              <a:ext cx="6221658" cy="325878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5E16675F-9770-47BE-95E7-3B6029DE8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37555" y="2481373"/>
              <a:ext cx="6110489" cy="393666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5814028" y="3488586"/>
            <a:ext cx="559891" cy="241420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7" name="직선 화살표 연결선 26"/>
          <p:cNvCxnSpPr/>
          <p:nvPr/>
        </p:nvCxnSpPr>
        <p:spPr>
          <a:xfrm flipH="1" flipV="1">
            <a:off x="5156253" y="3156569"/>
            <a:ext cx="661734" cy="53883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타원 27"/>
          <p:cNvSpPr/>
          <p:nvPr/>
        </p:nvSpPr>
        <p:spPr>
          <a:xfrm>
            <a:off x="544750" y="4035061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3" name="직사각형 22"/>
          <p:cNvSpPr>
            <a:spLocks noChangeArrowheads="1"/>
          </p:cNvSpPr>
          <p:nvPr/>
        </p:nvSpPr>
        <p:spPr bwMode="auto">
          <a:xfrm>
            <a:off x="704528" y="4221087"/>
            <a:ext cx="442628" cy="118157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649610" y="3329627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4295" y="2339909"/>
            <a:ext cx="2651944" cy="78205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7" name="직사각형 6"/>
          <p:cNvSpPr/>
          <p:nvPr/>
        </p:nvSpPr>
        <p:spPr>
          <a:xfrm>
            <a:off x="2173377" y="4132129"/>
            <a:ext cx="4219421" cy="11374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*[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en-US" altLang="ko-KR" sz="1100" b="1" dirty="0">
                <a:solidFill>
                  <a:schemeClr val="bg1"/>
                </a:solidFill>
              </a:rPr>
              <a:t>] :</a:t>
            </a: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수강신청 완료 후 버튼이 </a:t>
            </a:r>
            <a:r>
              <a:rPr lang="en-US" altLang="ko-KR" sz="1100" b="1" dirty="0">
                <a:solidFill>
                  <a:schemeClr val="bg1"/>
                </a:solidFill>
              </a:rPr>
              <a:t>[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en-US" altLang="ko-KR" sz="1100" b="1" dirty="0">
                <a:solidFill>
                  <a:schemeClr val="bg1"/>
                </a:solidFill>
              </a:rPr>
              <a:t>]</a:t>
            </a:r>
            <a:r>
              <a:rPr lang="ko-KR" altLang="en-US" sz="1100" b="1" dirty="0">
                <a:solidFill>
                  <a:schemeClr val="bg1"/>
                </a:solidFill>
              </a:rPr>
              <a:t>로 바뀌게 되며</a:t>
            </a:r>
            <a:r>
              <a:rPr lang="en-US" altLang="ko-KR" sz="1100" b="1" dirty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수강신청 또는 수강 </a:t>
            </a:r>
            <a:r>
              <a:rPr lang="ko-KR" altLang="en-US" sz="1100" b="1" dirty="0" err="1">
                <a:solidFill>
                  <a:schemeClr val="bg1"/>
                </a:solidFill>
              </a:rPr>
              <a:t>정정기간에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수강취소가</a:t>
            </a:r>
            <a:r>
              <a:rPr lang="ko-KR" altLang="en-US" sz="1100" b="1" dirty="0">
                <a:solidFill>
                  <a:schemeClr val="bg1"/>
                </a:solidFill>
              </a:rPr>
              <a:t> 가능합니다</a:t>
            </a:r>
            <a:r>
              <a:rPr lang="en-US" altLang="ko-KR" sz="1100" b="1" dirty="0">
                <a:solidFill>
                  <a:schemeClr val="bg1"/>
                </a:solidFill>
              </a:rPr>
              <a:t>.</a:t>
            </a:r>
          </a:p>
          <a:p>
            <a:pPr algn="ctr"/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 과목을 취소하거나 정정할 경우 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ko-KR" altLang="en-US" sz="1100" b="1" dirty="0">
                <a:solidFill>
                  <a:schemeClr val="bg1"/>
                </a:solidFill>
              </a:rPr>
              <a:t> 버튼 클릭 후 </a:t>
            </a:r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팝업 창의 확인 메시지를 클릭하면 됩니다</a:t>
            </a:r>
            <a:r>
              <a:rPr lang="en-US" altLang="ko-KR" sz="11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3718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95753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수강과목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/>
                        <a:t>수강과목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 한 과목</a:t>
                      </a:r>
                      <a:r>
                        <a:rPr lang="ko-KR" altLang="en-US" sz="1000" baseline="0" dirty="0"/>
                        <a:t> 현황을 확인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수강과목을 한 눈에 볼 수 있으며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 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이동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해당 강의실로 바로 입장이 가능합니다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수강과목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FC3A80B1-D939-4B6F-B0D0-A3EB074F6785}"/>
              </a:ext>
            </a:extLst>
          </p:cNvPr>
          <p:cNvGrpSpPr/>
          <p:nvPr/>
        </p:nvGrpSpPr>
        <p:grpSpPr>
          <a:xfrm>
            <a:off x="415925" y="1988840"/>
            <a:ext cx="7164101" cy="3961110"/>
            <a:chOff x="701962" y="1219201"/>
            <a:chExt cx="9686947" cy="5171122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9B550A0-8204-494B-964F-42F875943C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1962" y="1219201"/>
              <a:ext cx="9391053" cy="5171122"/>
            </a:xfrm>
            <a:prstGeom prst="rect">
              <a:avLst/>
            </a:prstGeom>
            <a:ln>
              <a:noFill/>
            </a:ln>
          </p:spPr>
        </p:pic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61204B39-8872-4D86-BEE0-D28ADFE9D01C}"/>
                </a:ext>
              </a:extLst>
            </p:cNvPr>
            <p:cNvSpPr/>
            <p:nvPr/>
          </p:nvSpPr>
          <p:spPr>
            <a:xfrm>
              <a:off x="2658876" y="1819564"/>
              <a:ext cx="7730033" cy="45707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bg1">
                      <a:lumMod val="50000"/>
                    </a:schemeClr>
                  </a:solidFill>
                </a:ln>
              </a:endParaRPr>
            </a:p>
          </p:txBody>
        </p:sp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F4A691E8-C4AD-4F8D-9183-CBFC5C5EA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62273" y="2505106"/>
              <a:ext cx="6570851" cy="2832511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01305948-296B-4673-8FF1-DD1B12DE0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97618" y="2107179"/>
              <a:ext cx="6441511" cy="312748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0" name="타원 29"/>
          <p:cNvSpPr/>
          <p:nvPr/>
        </p:nvSpPr>
        <p:spPr>
          <a:xfrm>
            <a:off x="488504" y="4084493"/>
            <a:ext cx="223606" cy="2003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1" name="직사각형 30"/>
          <p:cNvSpPr>
            <a:spLocks noChangeArrowheads="1"/>
          </p:cNvSpPr>
          <p:nvPr/>
        </p:nvSpPr>
        <p:spPr bwMode="auto">
          <a:xfrm>
            <a:off x="671682" y="4227219"/>
            <a:ext cx="464893" cy="15891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>
            <a:spLocks noChangeArrowheads="1"/>
          </p:cNvSpPr>
          <p:nvPr/>
        </p:nvSpPr>
        <p:spPr bwMode="auto">
          <a:xfrm>
            <a:off x="2064067" y="3284984"/>
            <a:ext cx="4883053" cy="1175751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909932" y="3162432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8291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40502</TotalTime>
  <Words>389</Words>
  <Application>Microsoft Office PowerPoint</Application>
  <PresentationFormat>A4 용지(210x297mm)</PresentationFormat>
  <Paragraphs>89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Rix고딕 B</vt:lpstr>
      <vt:lpstr>굴림</vt:lpstr>
      <vt:lpstr>나눔고딕 ExtraBold</vt:lpstr>
      <vt:lpstr>다음_Regular</vt:lpstr>
      <vt:lpstr>다음_SemiBold</vt:lpstr>
      <vt:lpstr>맑은 고딕</vt:lpstr>
      <vt:lpstr>Arial</vt:lpstr>
      <vt:lpstr>Office 테마</vt:lpstr>
      <vt:lpstr>바이오헬스 혁신공유대학  학습자 수강신청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이러닝 솔루션 사업부</dc:creator>
  <cp:lastModifiedBy>user</cp:lastModifiedBy>
  <cp:revision>1502</cp:revision>
  <cp:lastPrinted>2020-12-15T07:32:39Z</cp:lastPrinted>
  <dcterms:created xsi:type="dcterms:W3CDTF">2014-01-21T00:36:48Z</dcterms:created>
  <dcterms:modified xsi:type="dcterms:W3CDTF">2022-04-29T04:50:22Z</dcterms:modified>
</cp:coreProperties>
</file>